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1" d="100"/>
          <a:sy n="111" d="100"/>
        </p:scale>
        <p:origin x="7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639B-BD03-9217-31C1-B1DBF70D37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360D28-A171-BB17-9A92-A8E6D3B942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6D9BB5A-49C3-3C1F-6A2C-E92F9E28396F}"/>
              </a:ext>
            </a:extLst>
          </p:cNvPr>
          <p:cNvSpPr>
            <a:spLocks noGrp="1"/>
          </p:cNvSpPr>
          <p:nvPr>
            <p:ph type="dt" sz="half" idx="10"/>
          </p:nvPr>
        </p:nvSpPr>
        <p:spPr/>
        <p:txBody>
          <a:bodyPr/>
          <a:lstStyle/>
          <a:p>
            <a:fld id="{DE56C55A-C084-4009-AE06-E7EDA02B74AF}" type="datetimeFigureOut">
              <a:rPr lang="en-IN" smtClean="0"/>
              <a:t>08-10-2023</a:t>
            </a:fld>
            <a:endParaRPr lang="en-IN"/>
          </a:p>
        </p:txBody>
      </p:sp>
      <p:sp>
        <p:nvSpPr>
          <p:cNvPr id="5" name="Footer Placeholder 4">
            <a:extLst>
              <a:ext uri="{FF2B5EF4-FFF2-40B4-BE49-F238E27FC236}">
                <a16:creationId xmlns:a16="http://schemas.microsoft.com/office/drawing/2014/main" id="{655DA598-2803-DE58-EA10-D147C34B1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416F74-22A7-D5A1-A255-2A10D26BD8C3}"/>
              </a:ext>
            </a:extLst>
          </p:cNvPr>
          <p:cNvSpPr>
            <a:spLocks noGrp="1"/>
          </p:cNvSpPr>
          <p:nvPr>
            <p:ph type="sldNum" sz="quarter" idx="12"/>
          </p:nvPr>
        </p:nvSpPr>
        <p:spPr/>
        <p:txBody>
          <a:bodyPr/>
          <a:lstStyle/>
          <a:p>
            <a:fld id="{ED31FD1F-CFBA-4563-B5E9-5849C080856A}" type="slidenum">
              <a:rPr lang="en-IN" smtClean="0"/>
              <a:t>‹#›</a:t>
            </a:fld>
            <a:endParaRPr lang="en-IN"/>
          </a:p>
        </p:txBody>
      </p:sp>
    </p:spTree>
    <p:extLst>
      <p:ext uri="{BB962C8B-B14F-4D97-AF65-F5344CB8AC3E}">
        <p14:creationId xmlns:p14="http://schemas.microsoft.com/office/powerpoint/2010/main" val="1500220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8BA0-4D1C-DA8C-F2C3-59DE119ED6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A85F95-D272-3AF1-3406-257B52BE17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10554B-7B05-0F26-98BE-C6DAE92186C9}"/>
              </a:ext>
            </a:extLst>
          </p:cNvPr>
          <p:cNvSpPr>
            <a:spLocks noGrp="1"/>
          </p:cNvSpPr>
          <p:nvPr>
            <p:ph type="dt" sz="half" idx="10"/>
          </p:nvPr>
        </p:nvSpPr>
        <p:spPr/>
        <p:txBody>
          <a:bodyPr/>
          <a:lstStyle/>
          <a:p>
            <a:fld id="{DE56C55A-C084-4009-AE06-E7EDA02B74AF}" type="datetimeFigureOut">
              <a:rPr lang="en-IN" smtClean="0"/>
              <a:t>08-10-2023</a:t>
            </a:fld>
            <a:endParaRPr lang="en-IN"/>
          </a:p>
        </p:txBody>
      </p:sp>
      <p:sp>
        <p:nvSpPr>
          <p:cNvPr id="5" name="Footer Placeholder 4">
            <a:extLst>
              <a:ext uri="{FF2B5EF4-FFF2-40B4-BE49-F238E27FC236}">
                <a16:creationId xmlns:a16="http://schemas.microsoft.com/office/drawing/2014/main" id="{DFD596BB-01C5-3098-8D39-0A0AAB5BE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DEA385-C1AC-0F04-651F-7F6FFF3CE442}"/>
              </a:ext>
            </a:extLst>
          </p:cNvPr>
          <p:cNvSpPr>
            <a:spLocks noGrp="1"/>
          </p:cNvSpPr>
          <p:nvPr>
            <p:ph type="sldNum" sz="quarter" idx="12"/>
          </p:nvPr>
        </p:nvSpPr>
        <p:spPr/>
        <p:txBody>
          <a:bodyPr/>
          <a:lstStyle/>
          <a:p>
            <a:fld id="{ED31FD1F-CFBA-4563-B5E9-5849C080856A}" type="slidenum">
              <a:rPr lang="en-IN" smtClean="0"/>
              <a:t>‹#›</a:t>
            </a:fld>
            <a:endParaRPr lang="en-IN"/>
          </a:p>
        </p:txBody>
      </p:sp>
    </p:spTree>
    <p:extLst>
      <p:ext uri="{BB962C8B-B14F-4D97-AF65-F5344CB8AC3E}">
        <p14:creationId xmlns:p14="http://schemas.microsoft.com/office/powerpoint/2010/main" val="3140832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563C7-FE9E-81C6-6566-6EAFF04F98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4DCD87-566A-D48D-8B11-0AD930161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7EC2B3-A9C6-64B7-158F-78723DB55D1B}"/>
              </a:ext>
            </a:extLst>
          </p:cNvPr>
          <p:cNvSpPr>
            <a:spLocks noGrp="1"/>
          </p:cNvSpPr>
          <p:nvPr>
            <p:ph type="dt" sz="half" idx="10"/>
          </p:nvPr>
        </p:nvSpPr>
        <p:spPr/>
        <p:txBody>
          <a:bodyPr/>
          <a:lstStyle/>
          <a:p>
            <a:fld id="{DE56C55A-C084-4009-AE06-E7EDA02B74AF}" type="datetimeFigureOut">
              <a:rPr lang="en-IN" smtClean="0"/>
              <a:t>08-10-2023</a:t>
            </a:fld>
            <a:endParaRPr lang="en-IN"/>
          </a:p>
        </p:txBody>
      </p:sp>
      <p:sp>
        <p:nvSpPr>
          <p:cNvPr id="5" name="Footer Placeholder 4">
            <a:extLst>
              <a:ext uri="{FF2B5EF4-FFF2-40B4-BE49-F238E27FC236}">
                <a16:creationId xmlns:a16="http://schemas.microsoft.com/office/drawing/2014/main" id="{C430C3F8-D61B-D743-19DA-2AD5026B85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FF8FD0-FF5A-64A6-1A71-CD2B0310ED66}"/>
              </a:ext>
            </a:extLst>
          </p:cNvPr>
          <p:cNvSpPr>
            <a:spLocks noGrp="1"/>
          </p:cNvSpPr>
          <p:nvPr>
            <p:ph type="sldNum" sz="quarter" idx="12"/>
          </p:nvPr>
        </p:nvSpPr>
        <p:spPr/>
        <p:txBody>
          <a:bodyPr/>
          <a:lstStyle/>
          <a:p>
            <a:fld id="{ED31FD1F-CFBA-4563-B5E9-5849C080856A}" type="slidenum">
              <a:rPr lang="en-IN" smtClean="0"/>
              <a:t>‹#›</a:t>
            </a:fld>
            <a:endParaRPr lang="en-IN"/>
          </a:p>
        </p:txBody>
      </p:sp>
    </p:spTree>
    <p:extLst>
      <p:ext uri="{BB962C8B-B14F-4D97-AF65-F5344CB8AC3E}">
        <p14:creationId xmlns:p14="http://schemas.microsoft.com/office/powerpoint/2010/main" val="1978791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4CA9-EF57-23FD-62FE-E6A8792C48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95D6E0-9A05-9C11-FEDA-E462178C54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7B854F-5993-898B-2A4C-D76CDFF7A63A}"/>
              </a:ext>
            </a:extLst>
          </p:cNvPr>
          <p:cNvSpPr>
            <a:spLocks noGrp="1"/>
          </p:cNvSpPr>
          <p:nvPr>
            <p:ph type="dt" sz="half" idx="10"/>
          </p:nvPr>
        </p:nvSpPr>
        <p:spPr/>
        <p:txBody>
          <a:bodyPr/>
          <a:lstStyle/>
          <a:p>
            <a:fld id="{DE56C55A-C084-4009-AE06-E7EDA02B74AF}" type="datetimeFigureOut">
              <a:rPr lang="en-IN" smtClean="0"/>
              <a:t>08-10-2023</a:t>
            </a:fld>
            <a:endParaRPr lang="en-IN"/>
          </a:p>
        </p:txBody>
      </p:sp>
      <p:sp>
        <p:nvSpPr>
          <p:cNvPr id="5" name="Footer Placeholder 4">
            <a:extLst>
              <a:ext uri="{FF2B5EF4-FFF2-40B4-BE49-F238E27FC236}">
                <a16:creationId xmlns:a16="http://schemas.microsoft.com/office/drawing/2014/main" id="{52E1B70C-2382-9746-3D16-E15B0807A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4B57D8-15E9-2F24-C8CE-A3EADF8C630A}"/>
              </a:ext>
            </a:extLst>
          </p:cNvPr>
          <p:cNvSpPr>
            <a:spLocks noGrp="1"/>
          </p:cNvSpPr>
          <p:nvPr>
            <p:ph type="sldNum" sz="quarter" idx="12"/>
          </p:nvPr>
        </p:nvSpPr>
        <p:spPr/>
        <p:txBody>
          <a:bodyPr/>
          <a:lstStyle/>
          <a:p>
            <a:fld id="{ED31FD1F-CFBA-4563-B5E9-5849C080856A}" type="slidenum">
              <a:rPr lang="en-IN" smtClean="0"/>
              <a:t>‹#›</a:t>
            </a:fld>
            <a:endParaRPr lang="en-IN"/>
          </a:p>
        </p:txBody>
      </p:sp>
    </p:spTree>
    <p:extLst>
      <p:ext uri="{BB962C8B-B14F-4D97-AF65-F5344CB8AC3E}">
        <p14:creationId xmlns:p14="http://schemas.microsoft.com/office/powerpoint/2010/main" val="1982974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29E-3D57-E57C-8F52-52F469A666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C9EBADF-9718-9C47-8F66-80F8148FE8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92597A-E696-0C23-3B16-F43BC42F0826}"/>
              </a:ext>
            </a:extLst>
          </p:cNvPr>
          <p:cNvSpPr>
            <a:spLocks noGrp="1"/>
          </p:cNvSpPr>
          <p:nvPr>
            <p:ph type="dt" sz="half" idx="10"/>
          </p:nvPr>
        </p:nvSpPr>
        <p:spPr/>
        <p:txBody>
          <a:bodyPr/>
          <a:lstStyle/>
          <a:p>
            <a:fld id="{DE56C55A-C084-4009-AE06-E7EDA02B74AF}" type="datetimeFigureOut">
              <a:rPr lang="en-IN" smtClean="0"/>
              <a:t>08-10-2023</a:t>
            </a:fld>
            <a:endParaRPr lang="en-IN"/>
          </a:p>
        </p:txBody>
      </p:sp>
      <p:sp>
        <p:nvSpPr>
          <p:cNvPr id="5" name="Footer Placeholder 4">
            <a:extLst>
              <a:ext uri="{FF2B5EF4-FFF2-40B4-BE49-F238E27FC236}">
                <a16:creationId xmlns:a16="http://schemas.microsoft.com/office/drawing/2014/main" id="{C9BA3787-1E80-EA70-49CA-BAAC2D939E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0EB76E-74B2-DE2A-8B82-C9ED97659898}"/>
              </a:ext>
            </a:extLst>
          </p:cNvPr>
          <p:cNvSpPr>
            <a:spLocks noGrp="1"/>
          </p:cNvSpPr>
          <p:nvPr>
            <p:ph type="sldNum" sz="quarter" idx="12"/>
          </p:nvPr>
        </p:nvSpPr>
        <p:spPr/>
        <p:txBody>
          <a:bodyPr/>
          <a:lstStyle/>
          <a:p>
            <a:fld id="{ED31FD1F-CFBA-4563-B5E9-5849C080856A}" type="slidenum">
              <a:rPr lang="en-IN" smtClean="0"/>
              <a:t>‹#›</a:t>
            </a:fld>
            <a:endParaRPr lang="en-IN"/>
          </a:p>
        </p:txBody>
      </p:sp>
    </p:spTree>
    <p:extLst>
      <p:ext uri="{BB962C8B-B14F-4D97-AF65-F5344CB8AC3E}">
        <p14:creationId xmlns:p14="http://schemas.microsoft.com/office/powerpoint/2010/main" val="373954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4B00-749F-8205-81D7-EF9341C884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7EC1AE-9162-D562-40EE-F6EB88B284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1920E38-EB82-285A-8D64-D48499B6BD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ABFF8D8-CE35-88E4-FCF6-853E9011EF27}"/>
              </a:ext>
            </a:extLst>
          </p:cNvPr>
          <p:cNvSpPr>
            <a:spLocks noGrp="1"/>
          </p:cNvSpPr>
          <p:nvPr>
            <p:ph type="dt" sz="half" idx="10"/>
          </p:nvPr>
        </p:nvSpPr>
        <p:spPr/>
        <p:txBody>
          <a:bodyPr/>
          <a:lstStyle/>
          <a:p>
            <a:fld id="{DE56C55A-C084-4009-AE06-E7EDA02B74AF}" type="datetimeFigureOut">
              <a:rPr lang="en-IN" smtClean="0"/>
              <a:t>08-10-2023</a:t>
            </a:fld>
            <a:endParaRPr lang="en-IN"/>
          </a:p>
        </p:txBody>
      </p:sp>
      <p:sp>
        <p:nvSpPr>
          <p:cNvPr id="6" name="Footer Placeholder 5">
            <a:extLst>
              <a:ext uri="{FF2B5EF4-FFF2-40B4-BE49-F238E27FC236}">
                <a16:creationId xmlns:a16="http://schemas.microsoft.com/office/drawing/2014/main" id="{AB19D0EE-CD70-E3AD-FBEE-342608CE24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8EBECF-D660-830B-BEA0-0F6E3B55A14E}"/>
              </a:ext>
            </a:extLst>
          </p:cNvPr>
          <p:cNvSpPr>
            <a:spLocks noGrp="1"/>
          </p:cNvSpPr>
          <p:nvPr>
            <p:ph type="sldNum" sz="quarter" idx="12"/>
          </p:nvPr>
        </p:nvSpPr>
        <p:spPr/>
        <p:txBody>
          <a:bodyPr/>
          <a:lstStyle/>
          <a:p>
            <a:fld id="{ED31FD1F-CFBA-4563-B5E9-5849C080856A}" type="slidenum">
              <a:rPr lang="en-IN" smtClean="0"/>
              <a:t>‹#›</a:t>
            </a:fld>
            <a:endParaRPr lang="en-IN"/>
          </a:p>
        </p:txBody>
      </p:sp>
    </p:spTree>
    <p:extLst>
      <p:ext uri="{BB962C8B-B14F-4D97-AF65-F5344CB8AC3E}">
        <p14:creationId xmlns:p14="http://schemas.microsoft.com/office/powerpoint/2010/main" val="2145902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65098-977E-AF93-4F82-BF879D41FDC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CBCB86-EE73-8820-DA6F-9A2BB49D0C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C3E204-3D3E-CC95-8D11-05CC39FB42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FB1F54-AF25-57AF-9D68-14E4403432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D550DB-0DEB-B96F-829E-1B904DB03D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5C98D8-ED07-4F70-6B4C-3F3F6FBF853A}"/>
              </a:ext>
            </a:extLst>
          </p:cNvPr>
          <p:cNvSpPr>
            <a:spLocks noGrp="1"/>
          </p:cNvSpPr>
          <p:nvPr>
            <p:ph type="dt" sz="half" idx="10"/>
          </p:nvPr>
        </p:nvSpPr>
        <p:spPr/>
        <p:txBody>
          <a:bodyPr/>
          <a:lstStyle/>
          <a:p>
            <a:fld id="{DE56C55A-C084-4009-AE06-E7EDA02B74AF}" type="datetimeFigureOut">
              <a:rPr lang="en-IN" smtClean="0"/>
              <a:t>08-10-2023</a:t>
            </a:fld>
            <a:endParaRPr lang="en-IN"/>
          </a:p>
        </p:txBody>
      </p:sp>
      <p:sp>
        <p:nvSpPr>
          <p:cNvPr id="8" name="Footer Placeholder 7">
            <a:extLst>
              <a:ext uri="{FF2B5EF4-FFF2-40B4-BE49-F238E27FC236}">
                <a16:creationId xmlns:a16="http://schemas.microsoft.com/office/drawing/2014/main" id="{0BC90BBC-A782-030B-5A6D-B43CBF377D7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F7BEA9-7DC5-937C-6104-6A10F266E1BA}"/>
              </a:ext>
            </a:extLst>
          </p:cNvPr>
          <p:cNvSpPr>
            <a:spLocks noGrp="1"/>
          </p:cNvSpPr>
          <p:nvPr>
            <p:ph type="sldNum" sz="quarter" idx="12"/>
          </p:nvPr>
        </p:nvSpPr>
        <p:spPr/>
        <p:txBody>
          <a:bodyPr/>
          <a:lstStyle/>
          <a:p>
            <a:fld id="{ED31FD1F-CFBA-4563-B5E9-5849C080856A}" type="slidenum">
              <a:rPr lang="en-IN" smtClean="0"/>
              <a:t>‹#›</a:t>
            </a:fld>
            <a:endParaRPr lang="en-IN"/>
          </a:p>
        </p:txBody>
      </p:sp>
    </p:spTree>
    <p:extLst>
      <p:ext uri="{BB962C8B-B14F-4D97-AF65-F5344CB8AC3E}">
        <p14:creationId xmlns:p14="http://schemas.microsoft.com/office/powerpoint/2010/main" val="1727749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89A7-E528-40C3-D203-4625B7AF0A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CBD522-F176-67AE-EF7F-5ABE30CCBC3B}"/>
              </a:ext>
            </a:extLst>
          </p:cNvPr>
          <p:cNvSpPr>
            <a:spLocks noGrp="1"/>
          </p:cNvSpPr>
          <p:nvPr>
            <p:ph type="dt" sz="half" idx="10"/>
          </p:nvPr>
        </p:nvSpPr>
        <p:spPr/>
        <p:txBody>
          <a:bodyPr/>
          <a:lstStyle/>
          <a:p>
            <a:fld id="{DE56C55A-C084-4009-AE06-E7EDA02B74AF}" type="datetimeFigureOut">
              <a:rPr lang="en-IN" smtClean="0"/>
              <a:t>08-10-2023</a:t>
            </a:fld>
            <a:endParaRPr lang="en-IN"/>
          </a:p>
        </p:txBody>
      </p:sp>
      <p:sp>
        <p:nvSpPr>
          <p:cNvPr id="4" name="Footer Placeholder 3">
            <a:extLst>
              <a:ext uri="{FF2B5EF4-FFF2-40B4-BE49-F238E27FC236}">
                <a16:creationId xmlns:a16="http://schemas.microsoft.com/office/drawing/2014/main" id="{5F587903-3FCE-753B-002D-455E95A4ED4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DD58A7-CB69-EEA8-8EF2-2869467FC40B}"/>
              </a:ext>
            </a:extLst>
          </p:cNvPr>
          <p:cNvSpPr>
            <a:spLocks noGrp="1"/>
          </p:cNvSpPr>
          <p:nvPr>
            <p:ph type="sldNum" sz="quarter" idx="12"/>
          </p:nvPr>
        </p:nvSpPr>
        <p:spPr/>
        <p:txBody>
          <a:bodyPr/>
          <a:lstStyle/>
          <a:p>
            <a:fld id="{ED31FD1F-CFBA-4563-B5E9-5849C080856A}" type="slidenum">
              <a:rPr lang="en-IN" smtClean="0"/>
              <a:t>‹#›</a:t>
            </a:fld>
            <a:endParaRPr lang="en-IN"/>
          </a:p>
        </p:txBody>
      </p:sp>
    </p:spTree>
    <p:extLst>
      <p:ext uri="{BB962C8B-B14F-4D97-AF65-F5344CB8AC3E}">
        <p14:creationId xmlns:p14="http://schemas.microsoft.com/office/powerpoint/2010/main" val="2482909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09F39D-BBAB-E6EA-F043-0BE739F2405C}"/>
              </a:ext>
            </a:extLst>
          </p:cNvPr>
          <p:cNvSpPr>
            <a:spLocks noGrp="1"/>
          </p:cNvSpPr>
          <p:nvPr>
            <p:ph type="dt" sz="half" idx="10"/>
          </p:nvPr>
        </p:nvSpPr>
        <p:spPr/>
        <p:txBody>
          <a:bodyPr/>
          <a:lstStyle/>
          <a:p>
            <a:fld id="{DE56C55A-C084-4009-AE06-E7EDA02B74AF}" type="datetimeFigureOut">
              <a:rPr lang="en-IN" smtClean="0"/>
              <a:t>08-10-2023</a:t>
            </a:fld>
            <a:endParaRPr lang="en-IN"/>
          </a:p>
        </p:txBody>
      </p:sp>
      <p:sp>
        <p:nvSpPr>
          <p:cNvPr id="3" name="Footer Placeholder 2">
            <a:extLst>
              <a:ext uri="{FF2B5EF4-FFF2-40B4-BE49-F238E27FC236}">
                <a16:creationId xmlns:a16="http://schemas.microsoft.com/office/drawing/2014/main" id="{70688966-DEDE-B078-181F-E825EAAD6CA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A9071F-D388-91B3-213F-A5F79C009713}"/>
              </a:ext>
            </a:extLst>
          </p:cNvPr>
          <p:cNvSpPr>
            <a:spLocks noGrp="1"/>
          </p:cNvSpPr>
          <p:nvPr>
            <p:ph type="sldNum" sz="quarter" idx="12"/>
          </p:nvPr>
        </p:nvSpPr>
        <p:spPr/>
        <p:txBody>
          <a:bodyPr/>
          <a:lstStyle/>
          <a:p>
            <a:fld id="{ED31FD1F-CFBA-4563-B5E9-5849C080856A}" type="slidenum">
              <a:rPr lang="en-IN" smtClean="0"/>
              <a:t>‹#›</a:t>
            </a:fld>
            <a:endParaRPr lang="en-IN"/>
          </a:p>
        </p:txBody>
      </p:sp>
    </p:spTree>
    <p:extLst>
      <p:ext uri="{BB962C8B-B14F-4D97-AF65-F5344CB8AC3E}">
        <p14:creationId xmlns:p14="http://schemas.microsoft.com/office/powerpoint/2010/main" val="3221931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31B5-F5B7-B564-77FD-184654627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0EA749-2905-4919-5D90-F181FBE563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82325E9-EA43-540D-0AB5-AEAADD7B0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9D82AA-621C-604F-2B99-9F9400C49DC2}"/>
              </a:ext>
            </a:extLst>
          </p:cNvPr>
          <p:cNvSpPr>
            <a:spLocks noGrp="1"/>
          </p:cNvSpPr>
          <p:nvPr>
            <p:ph type="dt" sz="half" idx="10"/>
          </p:nvPr>
        </p:nvSpPr>
        <p:spPr/>
        <p:txBody>
          <a:bodyPr/>
          <a:lstStyle/>
          <a:p>
            <a:fld id="{DE56C55A-C084-4009-AE06-E7EDA02B74AF}" type="datetimeFigureOut">
              <a:rPr lang="en-IN" smtClean="0"/>
              <a:t>08-10-2023</a:t>
            </a:fld>
            <a:endParaRPr lang="en-IN"/>
          </a:p>
        </p:txBody>
      </p:sp>
      <p:sp>
        <p:nvSpPr>
          <p:cNvPr id="6" name="Footer Placeholder 5">
            <a:extLst>
              <a:ext uri="{FF2B5EF4-FFF2-40B4-BE49-F238E27FC236}">
                <a16:creationId xmlns:a16="http://schemas.microsoft.com/office/drawing/2014/main" id="{5A44D2B0-5826-6B52-1B0C-C1BB797235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B27693-9C91-266D-1F67-37E4703D62AB}"/>
              </a:ext>
            </a:extLst>
          </p:cNvPr>
          <p:cNvSpPr>
            <a:spLocks noGrp="1"/>
          </p:cNvSpPr>
          <p:nvPr>
            <p:ph type="sldNum" sz="quarter" idx="12"/>
          </p:nvPr>
        </p:nvSpPr>
        <p:spPr/>
        <p:txBody>
          <a:bodyPr/>
          <a:lstStyle/>
          <a:p>
            <a:fld id="{ED31FD1F-CFBA-4563-B5E9-5849C080856A}" type="slidenum">
              <a:rPr lang="en-IN" smtClean="0"/>
              <a:t>‹#›</a:t>
            </a:fld>
            <a:endParaRPr lang="en-IN"/>
          </a:p>
        </p:txBody>
      </p:sp>
    </p:spTree>
    <p:extLst>
      <p:ext uri="{BB962C8B-B14F-4D97-AF65-F5344CB8AC3E}">
        <p14:creationId xmlns:p14="http://schemas.microsoft.com/office/powerpoint/2010/main" val="390423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0BAC-2992-41D6-C403-680EB84C17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2D2C3A5-DD4C-7C2D-4348-77923716F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EADC0E-7467-B499-EA6C-8D45C604FC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D0A32F-1CE8-DC0C-34C6-F5C73EA6D1BF}"/>
              </a:ext>
            </a:extLst>
          </p:cNvPr>
          <p:cNvSpPr>
            <a:spLocks noGrp="1"/>
          </p:cNvSpPr>
          <p:nvPr>
            <p:ph type="dt" sz="half" idx="10"/>
          </p:nvPr>
        </p:nvSpPr>
        <p:spPr/>
        <p:txBody>
          <a:bodyPr/>
          <a:lstStyle/>
          <a:p>
            <a:fld id="{DE56C55A-C084-4009-AE06-E7EDA02B74AF}" type="datetimeFigureOut">
              <a:rPr lang="en-IN" smtClean="0"/>
              <a:t>08-10-2023</a:t>
            </a:fld>
            <a:endParaRPr lang="en-IN"/>
          </a:p>
        </p:txBody>
      </p:sp>
      <p:sp>
        <p:nvSpPr>
          <p:cNvPr id="6" name="Footer Placeholder 5">
            <a:extLst>
              <a:ext uri="{FF2B5EF4-FFF2-40B4-BE49-F238E27FC236}">
                <a16:creationId xmlns:a16="http://schemas.microsoft.com/office/drawing/2014/main" id="{31C98952-9D9F-DC11-9A0E-95DD96B003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58DE78-76D9-B356-8508-2213BB9404D4}"/>
              </a:ext>
            </a:extLst>
          </p:cNvPr>
          <p:cNvSpPr>
            <a:spLocks noGrp="1"/>
          </p:cNvSpPr>
          <p:nvPr>
            <p:ph type="sldNum" sz="quarter" idx="12"/>
          </p:nvPr>
        </p:nvSpPr>
        <p:spPr/>
        <p:txBody>
          <a:bodyPr/>
          <a:lstStyle/>
          <a:p>
            <a:fld id="{ED31FD1F-CFBA-4563-B5E9-5849C080856A}" type="slidenum">
              <a:rPr lang="en-IN" smtClean="0"/>
              <a:t>‹#›</a:t>
            </a:fld>
            <a:endParaRPr lang="en-IN"/>
          </a:p>
        </p:txBody>
      </p:sp>
    </p:spTree>
    <p:extLst>
      <p:ext uri="{BB962C8B-B14F-4D97-AF65-F5344CB8AC3E}">
        <p14:creationId xmlns:p14="http://schemas.microsoft.com/office/powerpoint/2010/main" val="408656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907F3F-41C3-0438-7939-60271ACF1F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E389A1-E897-1EEF-BAD2-7DDA026F6D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39034B-8F0E-4EA6-494B-ED13E96DD3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6C55A-C084-4009-AE06-E7EDA02B74AF}" type="datetimeFigureOut">
              <a:rPr lang="en-IN" smtClean="0"/>
              <a:t>08-10-2023</a:t>
            </a:fld>
            <a:endParaRPr lang="en-IN"/>
          </a:p>
        </p:txBody>
      </p:sp>
      <p:sp>
        <p:nvSpPr>
          <p:cNvPr id="5" name="Footer Placeholder 4">
            <a:extLst>
              <a:ext uri="{FF2B5EF4-FFF2-40B4-BE49-F238E27FC236}">
                <a16:creationId xmlns:a16="http://schemas.microsoft.com/office/drawing/2014/main" id="{EC742598-82C7-1C2F-0E09-BDBB437BEB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A3B51C3-C1AF-2E52-622A-EC99FBD30C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1FD1F-CFBA-4563-B5E9-5849C080856A}" type="slidenum">
              <a:rPr lang="en-IN" smtClean="0"/>
              <a:t>‹#›</a:t>
            </a:fld>
            <a:endParaRPr lang="en-IN"/>
          </a:p>
        </p:txBody>
      </p:sp>
    </p:spTree>
    <p:extLst>
      <p:ext uri="{BB962C8B-B14F-4D97-AF65-F5344CB8AC3E}">
        <p14:creationId xmlns:p14="http://schemas.microsoft.com/office/powerpoint/2010/main" val="332316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3D205AF-0185-5851-3169-9A23B73A5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167450" y="473263"/>
            <a:ext cx="3328607" cy="8474597"/>
          </a:xfrm>
          <a:prstGeom prst="rect">
            <a:avLst/>
          </a:prstGeom>
        </p:spPr>
      </p:pic>
      <p:pic>
        <p:nvPicPr>
          <p:cNvPr id="8" name="Picture 7">
            <a:extLst>
              <a:ext uri="{FF2B5EF4-FFF2-40B4-BE49-F238E27FC236}">
                <a16:creationId xmlns:a16="http://schemas.microsoft.com/office/drawing/2014/main" id="{155A73D1-767C-0A99-14E4-E4707A5E9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48" y="163962"/>
            <a:ext cx="3734733" cy="2528790"/>
          </a:xfrm>
          <a:prstGeom prst="rect">
            <a:avLst/>
          </a:prstGeom>
        </p:spPr>
      </p:pic>
      <p:sp>
        <p:nvSpPr>
          <p:cNvPr id="14" name="Freeform: Shape 13">
            <a:extLst>
              <a:ext uri="{FF2B5EF4-FFF2-40B4-BE49-F238E27FC236}">
                <a16:creationId xmlns:a16="http://schemas.microsoft.com/office/drawing/2014/main" id="{7B474499-2878-ECE6-82A4-E7FA5C889845}"/>
              </a:ext>
            </a:extLst>
          </p:cNvPr>
          <p:cNvSpPr/>
          <p:nvPr/>
        </p:nvSpPr>
        <p:spPr>
          <a:xfrm>
            <a:off x="2598821" y="3038833"/>
            <a:ext cx="8470231" cy="3348217"/>
          </a:xfrm>
          <a:custGeom>
            <a:avLst/>
            <a:gdLst/>
            <a:ahLst/>
            <a:cxnLst/>
            <a:rect l="l" t="t" r="r" b="b"/>
            <a:pathLst>
              <a:path w="8470231" h="3348217">
                <a:moveTo>
                  <a:pt x="4469574" y="1438467"/>
                </a:moveTo>
                <a:lnTo>
                  <a:pt x="4597045" y="1744625"/>
                </a:lnTo>
                <a:cubicBezTo>
                  <a:pt x="4554958" y="1746610"/>
                  <a:pt x="4510883" y="1747602"/>
                  <a:pt x="4464821" y="1747602"/>
                </a:cubicBezTo>
                <a:cubicBezTo>
                  <a:pt x="4420749" y="1747602"/>
                  <a:pt x="4380448" y="1746610"/>
                  <a:pt x="4343916" y="1744625"/>
                </a:cubicBezTo>
                <a:close/>
                <a:moveTo>
                  <a:pt x="2036476" y="1288021"/>
                </a:moveTo>
                <a:cubicBezTo>
                  <a:pt x="2128154" y="1288021"/>
                  <a:pt x="2196019" y="1315228"/>
                  <a:pt x="2240073" y="1369644"/>
                </a:cubicBezTo>
                <a:cubicBezTo>
                  <a:pt x="2294445" y="1437168"/>
                  <a:pt x="2321630" y="1534086"/>
                  <a:pt x="2321630" y="1660398"/>
                </a:cubicBezTo>
                <a:cubicBezTo>
                  <a:pt x="2321630" y="1780744"/>
                  <a:pt x="2297917" y="1870410"/>
                  <a:pt x="2250491" y="1929396"/>
                </a:cubicBezTo>
                <a:cubicBezTo>
                  <a:pt x="2203064" y="1988381"/>
                  <a:pt x="2139465" y="2017874"/>
                  <a:pt x="2059693" y="2017874"/>
                </a:cubicBezTo>
                <a:cubicBezTo>
                  <a:pt x="1995796" y="2017874"/>
                  <a:pt x="1943905" y="2004865"/>
                  <a:pt x="1904019" y="1978848"/>
                </a:cubicBezTo>
                <a:cubicBezTo>
                  <a:pt x="1864133" y="1952831"/>
                  <a:pt x="1831291" y="1910332"/>
                  <a:pt x="1805495" y="1851349"/>
                </a:cubicBezTo>
                <a:cubicBezTo>
                  <a:pt x="1779698" y="1792367"/>
                  <a:pt x="1766799" y="1720373"/>
                  <a:pt x="1766799" y="1635367"/>
                </a:cubicBezTo>
                <a:cubicBezTo>
                  <a:pt x="1766799" y="1517402"/>
                  <a:pt x="1790314" y="1430020"/>
                  <a:pt x="1837344" y="1373220"/>
                </a:cubicBezTo>
                <a:cubicBezTo>
                  <a:pt x="1884373" y="1316421"/>
                  <a:pt x="1950751" y="1288021"/>
                  <a:pt x="2036476" y="1288021"/>
                </a:cubicBezTo>
                <a:close/>
                <a:moveTo>
                  <a:pt x="6782307" y="1235038"/>
                </a:moveTo>
                <a:lnTo>
                  <a:pt x="6775758" y="1239819"/>
                </a:lnTo>
                <a:cubicBezTo>
                  <a:pt x="6780521" y="1294749"/>
                  <a:pt x="6782505" y="1360227"/>
                  <a:pt x="6781711" y="1436254"/>
                </a:cubicBezTo>
                <a:lnTo>
                  <a:pt x="6832908" y="1436254"/>
                </a:lnTo>
                <a:cubicBezTo>
                  <a:pt x="6838080" y="1371563"/>
                  <a:pt x="6841461" y="1336737"/>
                  <a:pt x="6843051" y="1331776"/>
                </a:cubicBezTo>
                <a:cubicBezTo>
                  <a:pt x="6844643" y="1326815"/>
                  <a:pt x="6846931" y="1323343"/>
                  <a:pt x="6849917" y="1321358"/>
                </a:cubicBezTo>
                <a:cubicBezTo>
                  <a:pt x="6852902" y="1319374"/>
                  <a:pt x="6865933" y="1317390"/>
                  <a:pt x="6889007" y="1315405"/>
                </a:cubicBezTo>
                <a:cubicBezTo>
                  <a:pt x="6928793" y="1312230"/>
                  <a:pt x="6976335" y="1310643"/>
                  <a:pt x="7031631" y="1310643"/>
                </a:cubicBezTo>
                <a:cubicBezTo>
                  <a:pt x="7058687" y="1310643"/>
                  <a:pt x="7072712" y="1312129"/>
                  <a:pt x="7073707" y="1315103"/>
                </a:cubicBezTo>
                <a:cubicBezTo>
                  <a:pt x="7074703" y="1318076"/>
                  <a:pt x="7075201" y="1398278"/>
                  <a:pt x="7075201" y="1555707"/>
                </a:cubicBezTo>
                <a:cubicBezTo>
                  <a:pt x="7075201" y="1635807"/>
                  <a:pt x="7074605" y="1714323"/>
                  <a:pt x="7073415" y="1791255"/>
                </a:cubicBezTo>
                <a:cubicBezTo>
                  <a:pt x="7071430" y="1899509"/>
                  <a:pt x="7069049" y="1962163"/>
                  <a:pt x="7066271" y="1979216"/>
                </a:cubicBezTo>
                <a:cubicBezTo>
                  <a:pt x="7063889" y="1991506"/>
                  <a:pt x="7060317" y="1999932"/>
                  <a:pt x="7055555" y="2004493"/>
                </a:cubicBezTo>
                <a:cubicBezTo>
                  <a:pt x="7050793" y="2009054"/>
                  <a:pt x="7042657" y="2012327"/>
                  <a:pt x="7031147" y="2014311"/>
                </a:cubicBezTo>
                <a:cubicBezTo>
                  <a:pt x="7006541" y="2018274"/>
                  <a:pt x="6982927" y="2020255"/>
                  <a:pt x="6960305" y="2020255"/>
                </a:cubicBezTo>
                <a:lnTo>
                  <a:pt x="6960305" y="2070261"/>
                </a:lnTo>
                <a:cubicBezTo>
                  <a:pt x="7013964" y="2067483"/>
                  <a:pt x="7083919" y="2066094"/>
                  <a:pt x="7170171" y="2066094"/>
                </a:cubicBezTo>
                <a:cubicBezTo>
                  <a:pt x="7235755" y="2066094"/>
                  <a:pt x="7297761" y="2067483"/>
                  <a:pt x="7356188" y="2070261"/>
                </a:cubicBezTo>
                <a:lnTo>
                  <a:pt x="7356188" y="2020255"/>
                </a:lnTo>
                <a:cubicBezTo>
                  <a:pt x="7298728" y="2015486"/>
                  <a:pt x="7267405" y="2011316"/>
                  <a:pt x="7262221" y="2007744"/>
                </a:cubicBezTo>
                <a:cubicBezTo>
                  <a:pt x="7254637" y="2002182"/>
                  <a:pt x="7249849" y="1986194"/>
                  <a:pt x="7247855" y="1959780"/>
                </a:cubicBezTo>
                <a:cubicBezTo>
                  <a:pt x="7245861" y="1933366"/>
                  <a:pt x="7244865" y="1862166"/>
                  <a:pt x="7244865" y="1746179"/>
                </a:cubicBezTo>
                <a:lnTo>
                  <a:pt x="7248436" y="1345794"/>
                </a:lnTo>
                <a:cubicBezTo>
                  <a:pt x="7248436" y="1327525"/>
                  <a:pt x="7249230" y="1316999"/>
                  <a:pt x="7250817" y="1314215"/>
                </a:cubicBezTo>
                <a:cubicBezTo>
                  <a:pt x="7252405" y="1311833"/>
                  <a:pt x="7257167" y="1310643"/>
                  <a:pt x="7265105" y="1310643"/>
                </a:cubicBezTo>
                <a:cubicBezTo>
                  <a:pt x="7359561" y="1310643"/>
                  <a:pt x="7422665" y="1313247"/>
                  <a:pt x="7454415" y="1318456"/>
                </a:cubicBezTo>
                <a:cubicBezTo>
                  <a:pt x="7464337" y="1320056"/>
                  <a:pt x="7470686" y="1323061"/>
                  <a:pt x="7473465" y="1327470"/>
                </a:cubicBezTo>
                <a:cubicBezTo>
                  <a:pt x="7477036" y="1333082"/>
                  <a:pt x="7480608" y="1369343"/>
                  <a:pt x="7484180" y="1436254"/>
                </a:cubicBezTo>
                <a:lnTo>
                  <a:pt x="7533591" y="1436254"/>
                </a:lnTo>
                <a:cubicBezTo>
                  <a:pt x="7536765" y="1363012"/>
                  <a:pt x="7542123" y="1299124"/>
                  <a:pt x="7549665" y="1244591"/>
                </a:cubicBezTo>
                <a:lnTo>
                  <a:pt x="7543116" y="1235038"/>
                </a:lnTo>
                <a:cubicBezTo>
                  <a:pt x="7397066" y="1240991"/>
                  <a:pt x="7265105" y="1243968"/>
                  <a:pt x="7147233" y="1243968"/>
                </a:cubicBezTo>
                <a:cubicBezTo>
                  <a:pt x="7028964" y="1243968"/>
                  <a:pt x="6907322" y="1240991"/>
                  <a:pt x="6782307" y="1235038"/>
                </a:cubicBezTo>
                <a:close/>
                <a:moveTo>
                  <a:pt x="6060193" y="1235038"/>
                </a:moveTo>
                <a:lnTo>
                  <a:pt x="6060193" y="1285044"/>
                </a:lnTo>
                <a:cubicBezTo>
                  <a:pt x="6112183" y="1289410"/>
                  <a:pt x="6141651" y="1294668"/>
                  <a:pt x="6148597" y="1300820"/>
                </a:cubicBezTo>
                <a:cubicBezTo>
                  <a:pt x="6155542" y="1306972"/>
                  <a:pt x="6159609" y="1321755"/>
                  <a:pt x="6160801" y="1345171"/>
                </a:cubicBezTo>
                <a:cubicBezTo>
                  <a:pt x="6163579" y="1389224"/>
                  <a:pt x="6164967" y="1478918"/>
                  <a:pt x="6164967" y="1614252"/>
                </a:cubicBezTo>
                <a:cubicBezTo>
                  <a:pt x="6164967" y="1812690"/>
                  <a:pt x="6160999" y="1942865"/>
                  <a:pt x="6153061" y="2004777"/>
                </a:cubicBezTo>
                <a:cubicBezTo>
                  <a:pt x="6135599" y="2017477"/>
                  <a:pt x="6116350" y="2028590"/>
                  <a:pt x="6095316" y="2038115"/>
                </a:cubicBezTo>
                <a:lnTo>
                  <a:pt x="6095316" y="2070261"/>
                </a:lnTo>
                <a:cubicBezTo>
                  <a:pt x="6168737" y="2067483"/>
                  <a:pt x="6238588" y="2066094"/>
                  <a:pt x="6304866" y="2066094"/>
                </a:cubicBezTo>
                <a:cubicBezTo>
                  <a:pt x="6355269" y="2066094"/>
                  <a:pt x="6410435" y="2066789"/>
                  <a:pt x="6470363" y="2068178"/>
                </a:cubicBezTo>
                <a:cubicBezTo>
                  <a:pt x="6534657" y="2069567"/>
                  <a:pt x="6577717" y="2070261"/>
                  <a:pt x="6599545" y="2070261"/>
                </a:cubicBezTo>
                <a:cubicBezTo>
                  <a:pt x="6632883" y="2070261"/>
                  <a:pt x="6667609" y="2068872"/>
                  <a:pt x="6703725" y="2066094"/>
                </a:cubicBezTo>
                <a:cubicBezTo>
                  <a:pt x="6705313" y="2001038"/>
                  <a:pt x="6710671" y="1933172"/>
                  <a:pt x="6719799" y="1862497"/>
                </a:cubicBezTo>
                <a:lnTo>
                  <a:pt x="6670388" y="1862497"/>
                </a:lnTo>
                <a:cubicBezTo>
                  <a:pt x="6661260" y="1909155"/>
                  <a:pt x="6651735" y="1950827"/>
                  <a:pt x="6641813" y="1987513"/>
                </a:cubicBezTo>
                <a:cubicBezTo>
                  <a:pt x="6586139" y="1994657"/>
                  <a:pt x="6524701" y="1998229"/>
                  <a:pt x="6457499" y="1998229"/>
                </a:cubicBezTo>
                <a:lnTo>
                  <a:pt x="6339394" y="1996443"/>
                </a:lnTo>
                <a:cubicBezTo>
                  <a:pt x="6335425" y="1935547"/>
                  <a:pt x="6333441" y="1848554"/>
                  <a:pt x="6333441" y="1735463"/>
                </a:cubicBezTo>
                <a:cubicBezTo>
                  <a:pt x="6333441" y="1713716"/>
                  <a:pt x="6333838" y="1692362"/>
                  <a:pt x="6334631" y="1671402"/>
                </a:cubicBezTo>
                <a:cubicBezTo>
                  <a:pt x="6364000" y="1668624"/>
                  <a:pt x="6389599" y="1667235"/>
                  <a:pt x="6411427" y="1667235"/>
                </a:cubicBezTo>
                <a:cubicBezTo>
                  <a:pt x="6480880" y="1667235"/>
                  <a:pt x="6525529" y="1669430"/>
                  <a:pt x="6545372" y="1673821"/>
                </a:cubicBezTo>
                <a:cubicBezTo>
                  <a:pt x="6553707" y="1675817"/>
                  <a:pt x="6559065" y="1679209"/>
                  <a:pt x="6561445" y="1683997"/>
                </a:cubicBezTo>
                <a:cubicBezTo>
                  <a:pt x="6565811" y="1691978"/>
                  <a:pt x="6569383" y="1722109"/>
                  <a:pt x="6572161" y="1774391"/>
                </a:cubicBezTo>
                <a:lnTo>
                  <a:pt x="6623358" y="1774391"/>
                </a:lnTo>
                <a:lnTo>
                  <a:pt x="6620381" y="1640148"/>
                </a:lnTo>
                <a:cubicBezTo>
                  <a:pt x="6620381" y="1619858"/>
                  <a:pt x="6621374" y="1576102"/>
                  <a:pt x="6623358" y="1508882"/>
                </a:cubicBezTo>
                <a:lnTo>
                  <a:pt x="6572161" y="1508882"/>
                </a:lnTo>
                <a:cubicBezTo>
                  <a:pt x="6568987" y="1551744"/>
                  <a:pt x="6566208" y="1576747"/>
                  <a:pt x="6563827" y="1583891"/>
                </a:cubicBezTo>
                <a:cubicBezTo>
                  <a:pt x="6561049" y="1593019"/>
                  <a:pt x="6556286" y="1598774"/>
                  <a:pt x="6549539" y="1601155"/>
                </a:cubicBezTo>
                <a:cubicBezTo>
                  <a:pt x="6538427" y="1604727"/>
                  <a:pt x="6505288" y="1606513"/>
                  <a:pt x="6450122" y="1606513"/>
                </a:cubicBezTo>
                <a:cubicBezTo>
                  <a:pt x="6412815" y="1606513"/>
                  <a:pt x="6372930" y="1605124"/>
                  <a:pt x="6330465" y="1602346"/>
                </a:cubicBezTo>
                <a:cubicBezTo>
                  <a:pt x="6331258" y="1529718"/>
                  <a:pt x="6334235" y="1432086"/>
                  <a:pt x="6339394" y="1309452"/>
                </a:cubicBezTo>
                <a:cubicBezTo>
                  <a:pt x="6383844" y="1306674"/>
                  <a:pt x="6422738" y="1305285"/>
                  <a:pt x="6456075" y="1305285"/>
                </a:cubicBezTo>
                <a:cubicBezTo>
                  <a:pt x="6523941" y="1305285"/>
                  <a:pt x="6574344" y="1308857"/>
                  <a:pt x="6607285" y="1316000"/>
                </a:cubicBezTo>
                <a:cubicBezTo>
                  <a:pt x="6622763" y="1319572"/>
                  <a:pt x="6631792" y="1323343"/>
                  <a:pt x="6634371" y="1327311"/>
                </a:cubicBezTo>
                <a:cubicBezTo>
                  <a:pt x="6636951" y="1331280"/>
                  <a:pt x="6639233" y="1362236"/>
                  <a:pt x="6641217" y="1420180"/>
                </a:cubicBezTo>
                <a:lnTo>
                  <a:pt x="6688247" y="1420180"/>
                </a:lnTo>
                <a:cubicBezTo>
                  <a:pt x="6692216" y="1347645"/>
                  <a:pt x="6698565" y="1289537"/>
                  <a:pt x="6707297" y="1245856"/>
                </a:cubicBezTo>
                <a:lnTo>
                  <a:pt x="6703130" y="1239242"/>
                </a:lnTo>
                <a:cubicBezTo>
                  <a:pt x="6675380" y="1236439"/>
                  <a:pt x="6644256" y="1235038"/>
                  <a:pt x="6609759" y="1235038"/>
                </a:cubicBezTo>
                <a:lnTo>
                  <a:pt x="6282039" y="1240396"/>
                </a:lnTo>
                <a:cubicBezTo>
                  <a:pt x="6227717" y="1240396"/>
                  <a:pt x="6153768" y="1238610"/>
                  <a:pt x="6060193" y="1235038"/>
                </a:cubicBezTo>
                <a:close/>
                <a:moveTo>
                  <a:pt x="5035065" y="1235038"/>
                </a:moveTo>
                <a:lnTo>
                  <a:pt x="5035065" y="1285044"/>
                </a:lnTo>
                <a:cubicBezTo>
                  <a:pt x="5087167" y="1289410"/>
                  <a:pt x="5117165" y="1293974"/>
                  <a:pt x="5125059" y="1298736"/>
                </a:cubicBezTo>
                <a:cubicBezTo>
                  <a:pt x="5130194" y="1301515"/>
                  <a:pt x="5133945" y="1305880"/>
                  <a:pt x="5136314" y="1311833"/>
                </a:cubicBezTo>
                <a:cubicBezTo>
                  <a:pt x="5140655" y="1322152"/>
                  <a:pt x="5142825" y="1360649"/>
                  <a:pt x="5142825" y="1427324"/>
                </a:cubicBezTo>
                <a:lnTo>
                  <a:pt x="5144007" y="1679141"/>
                </a:lnTo>
                <a:cubicBezTo>
                  <a:pt x="5144007" y="1727560"/>
                  <a:pt x="5142949" y="1799394"/>
                  <a:pt x="5140835" y="1894644"/>
                </a:cubicBezTo>
                <a:cubicBezTo>
                  <a:pt x="5139774" y="1952191"/>
                  <a:pt x="5137061" y="1985727"/>
                  <a:pt x="5132696" y="1995252"/>
                </a:cubicBezTo>
                <a:cubicBezTo>
                  <a:pt x="5129918" y="2002396"/>
                  <a:pt x="5125750" y="2007555"/>
                  <a:pt x="5120194" y="2010730"/>
                </a:cubicBezTo>
                <a:cubicBezTo>
                  <a:pt x="5111860" y="2015096"/>
                  <a:pt x="5083483" y="2018271"/>
                  <a:pt x="5035065" y="2020255"/>
                </a:cubicBezTo>
                <a:lnTo>
                  <a:pt x="5035065" y="2070261"/>
                </a:lnTo>
                <a:cubicBezTo>
                  <a:pt x="5110551" y="2067483"/>
                  <a:pt x="5159758" y="2066094"/>
                  <a:pt x="5182684" y="2066094"/>
                </a:cubicBezTo>
                <a:cubicBezTo>
                  <a:pt x="5210347" y="2066094"/>
                  <a:pt x="5256192" y="2067483"/>
                  <a:pt x="5320219" y="2070261"/>
                </a:cubicBezTo>
                <a:lnTo>
                  <a:pt x="5320219" y="2020255"/>
                </a:lnTo>
                <a:cubicBezTo>
                  <a:pt x="5270610" y="2016683"/>
                  <a:pt x="5242035" y="2012718"/>
                  <a:pt x="5234494" y="2008358"/>
                </a:cubicBezTo>
                <a:cubicBezTo>
                  <a:pt x="5230129" y="2005977"/>
                  <a:pt x="5227152" y="2002607"/>
                  <a:pt x="5225565" y="1998247"/>
                </a:cubicBezTo>
                <a:cubicBezTo>
                  <a:pt x="5221199" y="1988332"/>
                  <a:pt x="5218421" y="1950659"/>
                  <a:pt x="5217230" y="1885231"/>
                </a:cubicBezTo>
                <a:cubicBezTo>
                  <a:pt x="5215246" y="1796405"/>
                  <a:pt x="5214254" y="1720469"/>
                  <a:pt x="5214254" y="1657422"/>
                </a:cubicBezTo>
                <a:lnTo>
                  <a:pt x="5214254" y="1426040"/>
                </a:lnTo>
                <a:cubicBezTo>
                  <a:pt x="5259107" y="1485131"/>
                  <a:pt x="5318052" y="1557902"/>
                  <a:pt x="5391089" y="1644353"/>
                </a:cubicBezTo>
                <a:cubicBezTo>
                  <a:pt x="5535571" y="1815269"/>
                  <a:pt x="5658815" y="1957239"/>
                  <a:pt x="5760825" y="2070261"/>
                </a:cubicBezTo>
                <a:cubicBezTo>
                  <a:pt x="5780762" y="2073040"/>
                  <a:pt x="5814855" y="2078794"/>
                  <a:pt x="5863107" y="2087525"/>
                </a:cubicBezTo>
                <a:lnTo>
                  <a:pt x="5870883" y="2079191"/>
                </a:lnTo>
                <a:cubicBezTo>
                  <a:pt x="5868105" y="2014897"/>
                  <a:pt x="5866716" y="1950604"/>
                  <a:pt x="5866716" y="1886310"/>
                </a:cubicBezTo>
                <a:lnTo>
                  <a:pt x="5867907" y="1646399"/>
                </a:lnTo>
                <a:lnTo>
                  <a:pt x="5870139" y="1408274"/>
                </a:lnTo>
                <a:cubicBezTo>
                  <a:pt x="5870635" y="1356680"/>
                  <a:pt x="5872263" y="1326121"/>
                  <a:pt x="5875023" y="1316596"/>
                </a:cubicBezTo>
                <a:cubicBezTo>
                  <a:pt x="5876603" y="1311040"/>
                  <a:pt x="5878973" y="1306475"/>
                  <a:pt x="5882129" y="1302904"/>
                </a:cubicBezTo>
                <a:cubicBezTo>
                  <a:pt x="5885285" y="1299332"/>
                  <a:pt x="5889428" y="1296554"/>
                  <a:pt x="5894556" y="1294569"/>
                </a:cubicBezTo>
                <a:cubicBezTo>
                  <a:pt x="5903635" y="1290997"/>
                  <a:pt x="5930272" y="1287822"/>
                  <a:pt x="5974467" y="1285044"/>
                </a:cubicBezTo>
                <a:lnTo>
                  <a:pt x="5974467" y="1235038"/>
                </a:lnTo>
                <a:cubicBezTo>
                  <a:pt x="5926942" y="1237022"/>
                  <a:pt x="5873869" y="1238015"/>
                  <a:pt x="5815249" y="1238015"/>
                </a:cubicBezTo>
                <a:cubicBezTo>
                  <a:pt x="5772480" y="1238015"/>
                  <a:pt x="5729509" y="1237022"/>
                  <a:pt x="5686336" y="1235038"/>
                </a:cubicBezTo>
                <a:lnTo>
                  <a:pt x="5686336" y="1285044"/>
                </a:lnTo>
                <a:cubicBezTo>
                  <a:pt x="5735549" y="1288622"/>
                  <a:pt x="5763330" y="1291407"/>
                  <a:pt x="5769680" y="1293397"/>
                </a:cubicBezTo>
                <a:cubicBezTo>
                  <a:pt x="5776030" y="1295388"/>
                  <a:pt x="5780396" y="1298770"/>
                  <a:pt x="5782777" y="1303545"/>
                </a:cubicBezTo>
                <a:cubicBezTo>
                  <a:pt x="5787540" y="1312295"/>
                  <a:pt x="5790714" y="1335965"/>
                  <a:pt x="5792302" y="1374555"/>
                </a:cubicBezTo>
                <a:cubicBezTo>
                  <a:pt x="5794286" y="1439401"/>
                  <a:pt x="5795279" y="1516580"/>
                  <a:pt x="5795279" y="1606094"/>
                </a:cubicBezTo>
                <a:lnTo>
                  <a:pt x="5795279" y="1842406"/>
                </a:lnTo>
                <a:cubicBezTo>
                  <a:pt x="5739487" y="1782744"/>
                  <a:pt x="5673137" y="1707170"/>
                  <a:pt x="5596230" y="1615685"/>
                </a:cubicBezTo>
                <a:cubicBezTo>
                  <a:pt x="5480665" y="1478862"/>
                  <a:pt x="5377056" y="1351980"/>
                  <a:pt x="5285403" y="1235038"/>
                </a:cubicBezTo>
                <a:cubicBezTo>
                  <a:pt x="5243384" y="1237022"/>
                  <a:pt x="5205882" y="1238015"/>
                  <a:pt x="5172898" y="1238015"/>
                </a:cubicBezTo>
                <a:cubicBezTo>
                  <a:pt x="5143052" y="1238015"/>
                  <a:pt x="5097107" y="1237022"/>
                  <a:pt x="5035065" y="1235038"/>
                </a:cubicBezTo>
                <a:close/>
                <a:moveTo>
                  <a:pt x="3339019" y="1235038"/>
                </a:moveTo>
                <a:lnTo>
                  <a:pt x="3339019" y="1285044"/>
                </a:lnTo>
                <a:cubicBezTo>
                  <a:pt x="3390613" y="1289410"/>
                  <a:pt x="3419486" y="1292882"/>
                  <a:pt x="3425637" y="1295462"/>
                </a:cubicBezTo>
                <a:cubicBezTo>
                  <a:pt x="3431789" y="1298042"/>
                  <a:pt x="3435857" y="1301911"/>
                  <a:pt x="3437841" y="1307071"/>
                </a:cubicBezTo>
                <a:cubicBezTo>
                  <a:pt x="3442207" y="1315802"/>
                  <a:pt x="3444985" y="1349140"/>
                  <a:pt x="3446176" y="1407083"/>
                </a:cubicBezTo>
                <a:cubicBezTo>
                  <a:pt x="3448160" y="1488443"/>
                  <a:pt x="3449152" y="1574961"/>
                  <a:pt x="3449152" y="1666640"/>
                </a:cubicBezTo>
                <a:cubicBezTo>
                  <a:pt x="3449152" y="1783321"/>
                  <a:pt x="3446572" y="1895438"/>
                  <a:pt x="3441413" y="2002991"/>
                </a:cubicBezTo>
                <a:cubicBezTo>
                  <a:pt x="3421967" y="2016882"/>
                  <a:pt x="3401329" y="2028986"/>
                  <a:pt x="3379501" y="2039305"/>
                </a:cubicBezTo>
                <a:lnTo>
                  <a:pt x="3379501" y="2070261"/>
                </a:lnTo>
                <a:cubicBezTo>
                  <a:pt x="3462367" y="2067086"/>
                  <a:pt x="3526004" y="2065697"/>
                  <a:pt x="3570410" y="2066094"/>
                </a:cubicBezTo>
                <a:lnTo>
                  <a:pt x="3666758" y="2067480"/>
                </a:lnTo>
                <a:lnTo>
                  <a:pt x="3882047" y="2070261"/>
                </a:lnTo>
                <a:cubicBezTo>
                  <a:pt x="3913766" y="2070261"/>
                  <a:pt x="3948458" y="2068872"/>
                  <a:pt x="3986124" y="2066094"/>
                </a:cubicBezTo>
                <a:cubicBezTo>
                  <a:pt x="3993045" y="1980295"/>
                  <a:pt x="4000982" y="1908460"/>
                  <a:pt x="4009937" y="1850591"/>
                </a:cubicBezTo>
                <a:lnTo>
                  <a:pt x="3957549" y="1850591"/>
                </a:lnTo>
                <a:cubicBezTo>
                  <a:pt x="3947435" y="1900138"/>
                  <a:pt x="3937116" y="1942802"/>
                  <a:pt x="3926593" y="1978583"/>
                </a:cubicBezTo>
                <a:cubicBezTo>
                  <a:pt x="3875595" y="1990490"/>
                  <a:pt x="3812739" y="1996443"/>
                  <a:pt x="3738028" y="1996443"/>
                </a:cubicBezTo>
                <a:cubicBezTo>
                  <a:pt x="3713118" y="1996443"/>
                  <a:pt x="3674770" y="1995054"/>
                  <a:pt x="3622984" y="1992275"/>
                </a:cubicBezTo>
                <a:cubicBezTo>
                  <a:pt x="3620205" y="1920838"/>
                  <a:pt x="3618817" y="1857933"/>
                  <a:pt x="3618817" y="1803561"/>
                </a:cubicBezTo>
                <a:lnTo>
                  <a:pt x="3622370" y="1513644"/>
                </a:lnTo>
                <a:cubicBezTo>
                  <a:pt x="3623554" y="1396169"/>
                  <a:pt x="3625231" y="1331975"/>
                  <a:pt x="3627402" y="1321061"/>
                </a:cubicBezTo>
                <a:cubicBezTo>
                  <a:pt x="3629572" y="1310147"/>
                  <a:pt x="3633225" y="1302904"/>
                  <a:pt x="3638359" y="1299332"/>
                </a:cubicBezTo>
                <a:cubicBezTo>
                  <a:pt x="3646650" y="1293379"/>
                  <a:pt x="3678038" y="1288616"/>
                  <a:pt x="3732521" y="1285044"/>
                </a:cubicBezTo>
                <a:lnTo>
                  <a:pt x="3732521" y="1235038"/>
                </a:lnTo>
                <a:cubicBezTo>
                  <a:pt x="3675768" y="1237022"/>
                  <a:pt x="3615642" y="1238015"/>
                  <a:pt x="3552141" y="1238015"/>
                </a:cubicBezTo>
                <a:cubicBezTo>
                  <a:pt x="3486657" y="1238015"/>
                  <a:pt x="3415616" y="1237022"/>
                  <a:pt x="3339019" y="1235038"/>
                </a:cubicBezTo>
                <a:close/>
                <a:moveTo>
                  <a:pt x="2602023" y="1235038"/>
                </a:moveTo>
                <a:lnTo>
                  <a:pt x="2602023" y="1285044"/>
                </a:lnTo>
                <a:lnTo>
                  <a:pt x="2636551" y="1288021"/>
                </a:lnTo>
                <a:cubicBezTo>
                  <a:pt x="2665126" y="1290005"/>
                  <a:pt x="2682291" y="1294172"/>
                  <a:pt x="2688045" y="1300522"/>
                </a:cubicBezTo>
                <a:cubicBezTo>
                  <a:pt x="2693800" y="1306872"/>
                  <a:pt x="2697967" y="1337233"/>
                  <a:pt x="2700547" y="1391605"/>
                </a:cubicBezTo>
                <a:cubicBezTo>
                  <a:pt x="2703127" y="1445977"/>
                  <a:pt x="2704416" y="1536465"/>
                  <a:pt x="2704416" y="1663068"/>
                </a:cubicBezTo>
                <a:cubicBezTo>
                  <a:pt x="2704416" y="1730933"/>
                  <a:pt x="2703523" y="1800982"/>
                  <a:pt x="2701738" y="1873213"/>
                </a:cubicBezTo>
                <a:cubicBezTo>
                  <a:pt x="2699951" y="1945444"/>
                  <a:pt x="2697074" y="1986521"/>
                  <a:pt x="2693106" y="1996443"/>
                </a:cubicBezTo>
                <a:cubicBezTo>
                  <a:pt x="2690724" y="2002396"/>
                  <a:pt x="2687152" y="2006563"/>
                  <a:pt x="2682390" y="2008944"/>
                </a:cubicBezTo>
                <a:cubicBezTo>
                  <a:pt x="2676040" y="2012913"/>
                  <a:pt x="2649251" y="2016683"/>
                  <a:pt x="2602023" y="2020255"/>
                </a:cubicBezTo>
                <a:lnTo>
                  <a:pt x="2602023" y="2070261"/>
                </a:lnTo>
                <a:cubicBezTo>
                  <a:pt x="2725848" y="2067483"/>
                  <a:pt x="2798476" y="2066094"/>
                  <a:pt x="2819907" y="2066094"/>
                </a:cubicBezTo>
                <a:cubicBezTo>
                  <a:pt x="2867929" y="2066094"/>
                  <a:pt x="2927063" y="2067483"/>
                  <a:pt x="2997310" y="2070261"/>
                </a:cubicBezTo>
                <a:lnTo>
                  <a:pt x="2997310" y="2020255"/>
                </a:lnTo>
                <a:cubicBezTo>
                  <a:pt x="2938573" y="2016683"/>
                  <a:pt x="2904838" y="2012718"/>
                  <a:pt x="2896107" y="2008358"/>
                </a:cubicBezTo>
                <a:cubicBezTo>
                  <a:pt x="2890551" y="2005580"/>
                  <a:pt x="2886780" y="2000821"/>
                  <a:pt x="2884796" y="1994080"/>
                </a:cubicBezTo>
                <a:cubicBezTo>
                  <a:pt x="2882018" y="1984964"/>
                  <a:pt x="2880034" y="1950070"/>
                  <a:pt x="2878843" y="1889398"/>
                </a:cubicBezTo>
                <a:cubicBezTo>
                  <a:pt x="2875668" y="1735931"/>
                  <a:pt x="2874080" y="1644923"/>
                  <a:pt x="2874080" y="1616373"/>
                </a:cubicBezTo>
                <a:cubicBezTo>
                  <a:pt x="2874080" y="1531516"/>
                  <a:pt x="2876065" y="1428018"/>
                  <a:pt x="2880034" y="1305880"/>
                </a:cubicBezTo>
                <a:cubicBezTo>
                  <a:pt x="2907889" y="1299927"/>
                  <a:pt x="2932161" y="1296950"/>
                  <a:pt x="2952848" y="1296950"/>
                </a:cubicBezTo>
                <a:cubicBezTo>
                  <a:pt x="3003784" y="1296950"/>
                  <a:pt x="3042383" y="1310543"/>
                  <a:pt x="3068645" y="1337729"/>
                </a:cubicBezTo>
                <a:cubicBezTo>
                  <a:pt x="3094907" y="1364915"/>
                  <a:pt x="3108038" y="1406091"/>
                  <a:pt x="3108038" y="1461257"/>
                </a:cubicBezTo>
                <a:cubicBezTo>
                  <a:pt x="3108038" y="1510866"/>
                  <a:pt x="3095338" y="1549462"/>
                  <a:pt x="3069938" y="1577045"/>
                </a:cubicBezTo>
                <a:cubicBezTo>
                  <a:pt x="3044539" y="1604628"/>
                  <a:pt x="3011796" y="1618419"/>
                  <a:pt x="2971712" y="1618419"/>
                </a:cubicBezTo>
                <a:cubicBezTo>
                  <a:pt x="2965759" y="1618419"/>
                  <a:pt x="2959111" y="1617878"/>
                  <a:pt x="2951769" y="1616796"/>
                </a:cubicBezTo>
                <a:cubicBezTo>
                  <a:pt x="2944426" y="1615714"/>
                  <a:pt x="2936390" y="1614271"/>
                  <a:pt x="2927659" y="1612466"/>
                </a:cubicBezTo>
                <a:lnTo>
                  <a:pt x="2913966" y="1627209"/>
                </a:lnTo>
                <a:cubicBezTo>
                  <a:pt x="2921507" y="1640585"/>
                  <a:pt x="2928651" y="1654352"/>
                  <a:pt x="2935398" y="1668509"/>
                </a:cubicBezTo>
                <a:cubicBezTo>
                  <a:pt x="2948494" y="1671263"/>
                  <a:pt x="2960797" y="1673425"/>
                  <a:pt x="2972307" y="1674997"/>
                </a:cubicBezTo>
                <a:cubicBezTo>
                  <a:pt x="2983816" y="1676569"/>
                  <a:pt x="2994730" y="1677355"/>
                  <a:pt x="3005049" y="1677355"/>
                </a:cubicBezTo>
                <a:cubicBezTo>
                  <a:pt x="3085615" y="1677355"/>
                  <a:pt x="3151993" y="1652552"/>
                  <a:pt x="3204181" y="1602946"/>
                </a:cubicBezTo>
                <a:cubicBezTo>
                  <a:pt x="3256370" y="1553339"/>
                  <a:pt x="3282465" y="1491773"/>
                  <a:pt x="3282465" y="1418245"/>
                </a:cubicBezTo>
                <a:cubicBezTo>
                  <a:pt x="3282465" y="1377535"/>
                  <a:pt x="3273634" y="1343541"/>
                  <a:pt x="3255973" y="1316266"/>
                </a:cubicBezTo>
                <a:cubicBezTo>
                  <a:pt x="3238313" y="1288990"/>
                  <a:pt x="3212516" y="1268633"/>
                  <a:pt x="3178583" y="1255195"/>
                </a:cubicBezTo>
                <a:cubicBezTo>
                  <a:pt x="3144650" y="1241757"/>
                  <a:pt x="3092163" y="1235038"/>
                  <a:pt x="3021123" y="1235038"/>
                </a:cubicBezTo>
                <a:cubicBezTo>
                  <a:pt x="3002073" y="1235038"/>
                  <a:pt x="2972307" y="1235593"/>
                  <a:pt x="2931826" y="1236703"/>
                </a:cubicBezTo>
                <a:cubicBezTo>
                  <a:pt x="2856817" y="1238371"/>
                  <a:pt x="2802444" y="1239205"/>
                  <a:pt x="2768710" y="1239205"/>
                </a:cubicBezTo>
                <a:cubicBezTo>
                  <a:pt x="2744104" y="1239205"/>
                  <a:pt x="2710965" y="1238610"/>
                  <a:pt x="2669293" y="1237419"/>
                </a:cubicBezTo>
                <a:close/>
                <a:moveTo>
                  <a:pt x="30868" y="1235038"/>
                </a:moveTo>
                <a:lnTo>
                  <a:pt x="30868" y="1285044"/>
                </a:lnTo>
                <a:cubicBezTo>
                  <a:pt x="82859" y="1289410"/>
                  <a:pt x="112327" y="1294668"/>
                  <a:pt x="119272" y="1300820"/>
                </a:cubicBezTo>
                <a:cubicBezTo>
                  <a:pt x="126217" y="1306972"/>
                  <a:pt x="130285" y="1321755"/>
                  <a:pt x="131476" y="1345171"/>
                </a:cubicBezTo>
                <a:cubicBezTo>
                  <a:pt x="134254" y="1389224"/>
                  <a:pt x="135643" y="1478918"/>
                  <a:pt x="135643" y="1614252"/>
                </a:cubicBezTo>
                <a:cubicBezTo>
                  <a:pt x="135643" y="1812690"/>
                  <a:pt x="131674" y="1942865"/>
                  <a:pt x="123737" y="2004777"/>
                </a:cubicBezTo>
                <a:cubicBezTo>
                  <a:pt x="106274" y="2017477"/>
                  <a:pt x="87026" y="2028590"/>
                  <a:pt x="65991" y="2038115"/>
                </a:cubicBezTo>
                <a:lnTo>
                  <a:pt x="65991" y="2070261"/>
                </a:lnTo>
                <a:cubicBezTo>
                  <a:pt x="139413" y="2067483"/>
                  <a:pt x="209263" y="2066094"/>
                  <a:pt x="275542" y="2066094"/>
                </a:cubicBezTo>
                <a:cubicBezTo>
                  <a:pt x="325945" y="2066094"/>
                  <a:pt x="381110" y="2066789"/>
                  <a:pt x="441038" y="2068178"/>
                </a:cubicBezTo>
                <a:cubicBezTo>
                  <a:pt x="505332" y="2069567"/>
                  <a:pt x="548393" y="2070261"/>
                  <a:pt x="570221" y="2070261"/>
                </a:cubicBezTo>
                <a:cubicBezTo>
                  <a:pt x="603559" y="2070261"/>
                  <a:pt x="638285" y="2068872"/>
                  <a:pt x="674401" y="2066094"/>
                </a:cubicBezTo>
                <a:cubicBezTo>
                  <a:pt x="675989" y="2001038"/>
                  <a:pt x="681346" y="1933172"/>
                  <a:pt x="690474" y="1862497"/>
                </a:cubicBezTo>
                <a:lnTo>
                  <a:pt x="641063" y="1862497"/>
                </a:lnTo>
                <a:cubicBezTo>
                  <a:pt x="631935" y="1909155"/>
                  <a:pt x="622410" y="1950827"/>
                  <a:pt x="612488" y="1987513"/>
                </a:cubicBezTo>
                <a:cubicBezTo>
                  <a:pt x="556814" y="1994657"/>
                  <a:pt x="495376" y="1998229"/>
                  <a:pt x="428174" y="1998229"/>
                </a:cubicBezTo>
                <a:lnTo>
                  <a:pt x="310070" y="1996443"/>
                </a:lnTo>
                <a:cubicBezTo>
                  <a:pt x="306101" y="1935547"/>
                  <a:pt x="304117" y="1848554"/>
                  <a:pt x="304117" y="1735463"/>
                </a:cubicBezTo>
                <a:cubicBezTo>
                  <a:pt x="304117" y="1713716"/>
                  <a:pt x="304513" y="1692362"/>
                  <a:pt x="305307" y="1671402"/>
                </a:cubicBezTo>
                <a:cubicBezTo>
                  <a:pt x="334676" y="1668624"/>
                  <a:pt x="360274" y="1667235"/>
                  <a:pt x="382103" y="1667235"/>
                </a:cubicBezTo>
                <a:cubicBezTo>
                  <a:pt x="451555" y="1667235"/>
                  <a:pt x="496204" y="1669430"/>
                  <a:pt x="516048" y="1673821"/>
                </a:cubicBezTo>
                <a:cubicBezTo>
                  <a:pt x="524382" y="1675817"/>
                  <a:pt x="529740" y="1679209"/>
                  <a:pt x="532121" y="1683997"/>
                </a:cubicBezTo>
                <a:cubicBezTo>
                  <a:pt x="536487" y="1691978"/>
                  <a:pt x="540059" y="1722109"/>
                  <a:pt x="542837" y="1774391"/>
                </a:cubicBezTo>
                <a:lnTo>
                  <a:pt x="594034" y="1774391"/>
                </a:lnTo>
                <a:lnTo>
                  <a:pt x="591057" y="1640148"/>
                </a:lnTo>
                <a:cubicBezTo>
                  <a:pt x="591057" y="1619858"/>
                  <a:pt x="592049" y="1576102"/>
                  <a:pt x="594034" y="1508882"/>
                </a:cubicBezTo>
                <a:lnTo>
                  <a:pt x="542837" y="1508882"/>
                </a:lnTo>
                <a:cubicBezTo>
                  <a:pt x="539662" y="1551744"/>
                  <a:pt x="536884" y="1576747"/>
                  <a:pt x="534503" y="1583891"/>
                </a:cubicBezTo>
                <a:cubicBezTo>
                  <a:pt x="531724" y="1593019"/>
                  <a:pt x="526962" y="1598774"/>
                  <a:pt x="520215" y="1601155"/>
                </a:cubicBezTo>
                <a:cubicBezTo>
                  <a:pt x="509102" y="1604727"/>
                  <a:pt x="475963" y="1606513"/>
                  <a:pt x="420798" y="1606513"/>
                </a:cubicBezTo>
                <a:cubicBezTo>
                  <a:pt x="383492" y="1606513"/>
                  <a:pt x="343606" y="1605124"/>
                  <a:pt x="301140" y="1602346"/>
                </a:cubicBezTo>
                <a:cubicBezTo>
                  <a:pt x="301934" y="1529718"/>
                  <a:pt x="304910" y="1432086"/>
                  <a:pt x="310070" y="1309452"/>
                </a:cubicBezTo>
                <a:cubicBezTo>
                  <a:pt x="354520" y="1306674"/>
                  <a:pt x="393414" y="1305285"/>
                  <a:pt x="426751" y="1305285"/>
                </a:cubicBezTo>
                <a:cubicBezTo>
                  <a:pt x="494617" y="1305285"/>
                  <a:pt x="545020" y="1308857"/>
                  <a:pt x="577960" y="1316000"/>
                </a:cubicBezTo>
                <a:cubicBezTo>
                  <a:pt x="593438" y="1319572"/>
                  <a:pt x="602467" y="1323343"/>
                  <a:pt x="605047" y="1327311"/>
                </a:cubicBezTo>
                <a:cubicBezTo>
                  <a:pt x="607627" y="1331280"/>
                  <a:pt x="609909" y="1362236"/>
                  <a:pt x="611893" y="1420180"/>
                </a:cubicBezTo>
                <a:lnTo>
                  <a:pt x="658923" y="1420180"/>
                </a:lnTo>
                <a:cubicBezTo>
                  <a:pt x="662891" y="1347645"/>
                  <a:pt x="669242" y="1289537"/>
                  <a:pt x="677973" y="1245856"/>
                </a:cubicBezTo>
                <a:lnTo>
                  <a:pt x="673806" y="1239242"/>
                </a:lnTo>
                <a:cubicBezTo>
                  <a:pt x="646055" y="1236439"/>
                  <a:pt x="614932" y="1235038"/>
                  <a:pt x="580435" y="1235038"/>
                </a:cubicBezTo>
                <a:lnTo>
                  <a:pt x="252715" y="1240396"/>
                </a:lnTo>
                <a:cubicBezTo>
                  <a:pt x="198393" y="1240396"/>
                  <a:pt x="124444" y="1238610"/>
                  <a:pt x="30868" y="1235038"/>
                </a:cubicBezTo>
                <a:close/>
                <a:moveTo>
                  <a:pt x="4479638" y="1228490"/>
                </a:moveTo>
                <a:lnTo>
                  <a:pt x="4268898" y="1744625"/>
                </a:lnTo>
                <a:cubicBezTo>
                  <a:pt x="4231194" y="1836304"/>
                  <a:pt x="4200238" y="1907940"/>
                  <a:pt x="4176029" y="1959533"/>
                </a:cubicBezTo>
                <a:cubicBezTo>
                  <a:pt x="4163329" y="1985727"/>
                  <a:pt x="4154002" y="2000808"/>
                  <a:pt x="4148049" y="2004777"/>
                </a:cubicBezTo>
                <a:cubicBezTo>
                  <a:pt x="4139318" y="2010333"/>
                  <a:pt x="4116299" y="2014104"/>
                  <a:pt x="4078993" y="2016088"/>
                </a:cubicBezTo>
                <a:lnTo>
                  <a:pt x="4078993" y="2070261"/>
                </a:lnTo>
                <a:cubicBezTo>
                  <a:pt x="4111506" y="2067483"/>
                  <a:pt x="4155317" y="2066094"/>
                  <a:pt x="4210427" y="2066094"/>
                </a:cubicBezTo>
                <a:cubicBezTo>
                  <a:pt x="4268308" y="2066094"/>
                  <a:pt x="4316690" y="2067483"/>
                  <a:pt x="4355571" y="2070261"/>
                </a:cubicBezTo>
                <a:lnTo>
                  <a:pt x="4355571" y="2016088"/>
                </a:lnTo>
                <a:cubicBezTo>
                  <a:pt x="4307574" y="2012212"/>
                  <a:pt x="4279710" y="2008433"/>
                  <a:pt x="4271977" y="2004749"/>
                </a:cubicBezTo>
                <a:cubicBezTo>
                  <a:pt x="4264244" y="2001066"/>
                  <a:pt x="4260377" y="1994765"/>
                  <a:pt x="4260377" y="1985848"/>
                </a:cubicBezTo>
                <a:cubicBezTo>
                  <a:pt x="4260377" y="1979256"/>
                  <a:pt x="4261568" y="1971892"/>
                  <a:pt x="4263949" y="1963756"/>
                </a:cubicBezTo>
                <a:cubicBezTo>
                  <a:pt x="4274256" y="1927703"/>
                  <a:pt x="4282977" y="1900563"/>
                  <a:pt x="4290115" y="1882338"/>
                </a:cubicBezTo>
                <a:lnTo>
                  <a:pt x="4316281" y="1815468"/>
                </a:lnTo>
                <a:cubicBezTo>
                  <a:pt x="4359596" y="1814277"/>
                  <a:pt x="4407680" y="1813682"/>
                  <a:pt x="4460533" y="1813682"/>
                </a:cubicBezTo>
                <a:cubicBezTo>
                  <a:pt x="4521329" y="1813682"/>
                  <a:pt x="4576364" y="1814277"/>
                  <a:pt x="4625639" y="1815468"/>
                </a:cubicBezTo>
                <a:lnTo>
                  <a:pt x="4664910" y="1914903"/>
                </a:lnTo>
                <a:cubicBezTo>
                  <a:pt x="4681573" y="1957933"/>
                  <a:pt x="4689904" y="1983132"/>
                  <a:pt x="4689904" y="1990499"/>
                </a:cubicBezTo>
                <a:cubicBezTo>
                  <a:pt x="4689904" y="1999032"/>
                  <a:pt x="4686235" y="2004944"/>
                  <a:pt x="4678896" y="2008237"/>
                </a:cubicBezTo>
                <a:cubicBezTo>
                  <a:pt x="4671557" y="2011530"/>
                  <a:pt x="4644279" y="2014147"/>
                  <a:pt x="4597064" y="2016088"/>
                </a:cubicBezTo>
                <a:lnTo>
                  <a:pt x="4597064" y="2070261"/>
                </a:lnTo>
                <a:cubicBezTo>
                  <a:pt x="4658958" y="2067483"/>
                  <a:pt x="4724218" y="2066094"/>
                  <a:pt x="4792847" y="2066094"/>
                </a:cubicBezTo>
                <a:cubicBezTo>
                  <a:pt x="4850369" y="2066094"/>
                  <a:pt x="4911463" y="2067483"/>
                  <a:pt x="4976129" y="2070261"/>
                </a:cubicBezTo>
                <a:lnTo>
                  <a:pt x="4976129" y="2016088"/>
                </a:lnTo>
                <a:cubicBezTo>
                  <a:pt x="4934060" y="2013384"/>
                  <a:pt x="4908958" y="2008172"/>
                  <a:pt x="4900822" y="2000452"/>
                </a:cubicBezTo>
                <a:cubicBezTo>
                  <a:pt x="4892686" y="1992731"/>
                  <a:pt x="4871155" y="1948532"/>
                  <a:pt x="4836230" y="1867855"/>
                </a:cubicBezTo>
                <a:lnTo>
                  <a:pt x="4567149" y="1228490"/>
                </a:lnTo>
                <a:close/>
                <a:moveTo>
                  <a:pt x="7971983" y="1223727"/>
                </a:moveTo>
                <a:cubicBezTo>
                  <a:pt x="7856616" y="1223727"/>
                  <a:pt x="7772667" y="1249636"/>
                  <a:pt x="7720137" y="1301453"/>
                </a:cubicBezTo>
                <a:cubicBezTo>
                  <a:pt x="7667607" y="1353269"/>
                  <a:pt x="7641343" y="1416503"/>
                  <a:pt x="7641343" y="1491153"/>
                </a:cubicBezTo>
                <a:cubicBezTo>
                  <a:pt x="7641343" y="1535621"/>
                  <a:pt x="7650768" y="1573738"/>
                  <a:pt x="7669620" y="1605504"/>
                </a:cubicBezTo>
                <a:cubicBezTo>
                  <a:pt x="7688471" y="1637269"/>
                  <a:pt x="7714269" y="1661094"/>
                  <a:pt x="7747011" y="1676978"/>
                </a:cubicBezTo>
                <a:cubicBezTo>
                  <a:pt x="7779753" y="1692863"/>
                  <a:pt x="7842955" y="1707555"/>
                  <a:pt x="7936617" y="1721055"/>
                </a:cubicBezTo>
                <a:cubicBezTo>
                  <a:pt x="7999721" y="1730177"/>
                  <a:pt x="8042583" y="1745642"/>
                  <a:pt x="8065205" y="1767452"/>
                </a:cubicBezTo>
                <a:cubicBezTo>
                  <a:pt x="8087430" y="1789262"/>
                  <a:pt x="8098543" y="1820590"/>
                  <a:pt x="8098543" y="1861437"/>
                </a:cubicBezTo>
                <a:cubicBezTo>
                  <a:pt x="8098543" y="1905850"/>
                  <a:pt x="8081775" y="1942927"/>
                  <a:pt x="8048239" y="1972667"/>
                </a:cubicBezTo>
                <a:cubicBezTo>
                  <a:pt x="8014703" y="2002408"/>
                  <a:pt x="7969955" y="2017279"/>
                  <a:pt x="7913995" y="2017279"/>
                </a:cubicBezTo>
                <a:cubicBezTo>
                  <a:pt x="7881451" y="2017279"/>
                  <a:pt x="7849702" y="2012124"/>
                  <a:pt x="7818745" y="2001814"/>
                </a:cubicBezTo>
                <a:cubicBezTo>
                  <a:pt x="7787789" y="1991505"/>
                  <a:pt x="7762588" y="1978123"/>
                  <a:pt x="7743141" y="1961668"/>
                </a:cubicBezTo>
                <a:cubicBezTo>
                  <a:pt x="7723694" y="1945213"/>
                  <a:pt x="7712284" y="1931930"/>
                  <a:pt x="7708911" y="1921819"/>
                </a:cubicBezTo>
                <a:cubicBezTo>
                  <a:pt x="7705537" y="1911708"/>
                  <a:pt x="7703652" y="1877309"/>
                  <a:pt x="7703255" y="1818621"/>
                </a:cubicBezTo>
                <a:lnTo>
                  <a:pt x="7650867" y="1818621"/>
                </a:lnTo>
                <a:cubicBezTo>
                  <a:pt x="7650471" y="1871765"/>
                  <a:pt x="7648685" y="1914004"/>
                  <a:pt x="7645509" y="1945339"/>
                </a:cubicBezTo>
                <a:cubicBezTo>
                  <a:pt x="7643129" y="1967942"/>
                  <a:pt x="7638366" y="1993125"/>
                  <a:pt x="7631222" y="2020888"/>
                </a:cubicBezTo>
                <a:cubicBezTo>
                  <a:pt x="7674481" y="2042703"/>
                  <a:pt x="7716352" y="2058371"/>
                  <a:pt x="7756833" y="2067889"/>
                </a:cubicBezTo>
                <a:cubicBezTo>
                  <a:pt x="7797315" y="2077408"/>
                  <a:pt x="7842360" y="2082168"/>
                  <a:pt x="7891969" y="2082168"/>
                </a:cubicBezTo>
                <a:cubicBezTo>
                  <a:pt x="8003491" y="2082168"/>
                  <a:pt x="8091399" y="2054307"/>
                  <a:pt x="8155693" y="1998587"/>
                </a:cubicBezTo>
                <a:cubicBezTo>
                  <a:pt x="8219986" y="1942866"/>
                  <a:pt x="8252133" y="1872965"/>
                  <a:pt x="8252133" y="1788883"/>
                </a:cubicBezTo>
                <a:cubicBezTo>
                  <a:pt x="8252133" y="1740502"/>
                  <a:pt x="8242211" y="1700447"/>
                  <a:pt x="8222367" y="1668719"/>
                </a:cubicBezTo>
                <a:cubicBezTo>
                  <a:pt x="8202524" y="1636990"/>
                  <a:pt x="8173353" y="1613393"/>
                  <a:pt x="8134857" y="1597927"/>
                </a:cubicBezTo>
                <a:cubicBezTo>
                  <a:pt x="8111441" y="1588409"/>
                  <a:pt x="8066793" y="1578691"/>
                  <a:pt x="8000911" y="1568776"/>
                </a:cubicBezTo>
                <a:cubicBezTo>
                  <a:pt x="7928283" y="1557279"/>
                  <a:pt x="7880956" y="1547069"/>
                  <a:pt x="7858929" y="1538145"/>
                </a:cubicBezTo>
                <a:cubicBezTo>
                  <a:pt x="7836903" y="1529222"/>
                  <a:pt x="7819738" y="1515342"/>
                  <a:pt x="7807435" y="1496506"/>
                </a:cubicBezTo>
                <a:cubicBezTo>
                  <a:pt x="7795131" y="1477670"/>
                  <a:pt x="7788980" y="1455561"/>
                  <a:pt x="7788980" y="1430180"/>
                </a:cubicBezTo>
                <a:cubicBezTo>
                  <a:pt x="7788980" y="1388545"/>
                  <a:pt x="7803962" y="1354542"/>
                  <a:pt x="7833926" y="1328172"/>
                </a:cubicBezTo>
                <a:cubicBezTo>
                  <a:pt x="7863890" y="1301801"/>
                  <a:pt x="7906059" y="1288616"/>
                  <a:pt x="7960430" y="1288616"/>
                </a:cubicBezTo>
                <a:cubicBezTo>
                  <a:pt x="8000117" y="1288616"/>
                  <a:pt x="8035340" y="1295844"/>
                  <a:pt x="8066098" y="1310298"/>
                </a:cubicBezTo>
                <a:cubicBezTo>
                  <a:pt x="8096856" y="1324753"/>
                  <a:pt x="8116005" y="1338517"/>
                  <a:pt x="8123545" y="1351589"/>
                </a:cubicBezTo>
                <a:cubicBezTo>
                  <a:pt x="8127515" y="1359111"/>
                  <a:pt x="8130491" y="1393366"/>
                  <a:pt x="8132475" y="1454355"/>
                </a:cubicBezTo>
                <a:lnTo>
                  <a:pt x="8183672" y="1454355"/>
                </a:lnTo>
                <a:cubicBezTo>
                  <a:pt x="8185656" y="1404696"/>
                  <a:pt x="8187939" y="1369735"/>
                  <a:pt x="8190518" y="1349473"/>
                </a:cubicBezTo>
                <a:cubicBezTo>
                  <a:pt x="8193098" y="1329210"/>
                  <a:pt x="8197563" y="1306565"/>
                  <a:pt x="8203913" y="1281537"/>
                </a:cubicBezTo>
                <a:lnTo>
                  <a:pt x="8197969" y="1267231"/>
                </a:lnTo>
                <a:cubicBezTo>
                  <a:pt x="8162685" y="1251735"/>
                  <a:pt x="8127499" y="1240610"/>
                  <a:pt x="8092413" y="1233857"/>
                </a:cubicBezTo>
                <a:cubicBezTo>
                  <a:pt x="8057327" y="1227104"/>
                  <a:pt x="8017183" y="1223727"/>
                  <a:pt x="7971983" y="1223727"/>
                </a:cubicBezTo>
                <a:close/>
                <a:moveTo>
                  <a:pt x="2055526" y="1223727"/>
                </a:moveTo>
                <a:cubicBezTo>
                  <a:pt x="1950354" y="1223727"/>
                  <a:pt x="1864331" y="1240991"/>
                  <a:pt x="1797458" y="1275519"/>
                </a:cubicBezTo>
                <a:cubicBezTo>
                  <a:pt x="1730584" y="1310047"/>
                  <a:pt x="1678296" y="1359557"/>
                  <a:pt x="1640593" y="1424050"/>
                </a:cubicBezTo>
                <a:cubicBezTo>
                  <a:pt x="1602890" y="1488542"/>
                  <a:pt x="1584038" y="1566825"/>
                  <a:pt x="1584038" y="1658900"/>
                </a:cubicBezTo>
                <a:cubicBezTo>
                  <a:pt x="1584038" y="1790663"/>
                  <a:pt x="1622932" y="1894148"/>
                  <a:pt x="1700719" y="1969356"/>
                </a:cubicBezTo>
                <a:cubicBezTo>
                  <a:pt x="1778507" y="2044564"/>
                  <a:pt x="1890624" y="2082168"/>
                  <a:pt x="2037071" y="2082168"/>
                </a:cubicBezTo>
                <a:cubicBezTo>
                  <a:pt x="2133909" y="2082168"/>
                  <a:pt x="2216955" y="2063614"/>
                  <a:pt x="2286209" y="2026506"/>
                </a:cubicBezTo>
                <a:cubicBezTo>
                  <a:pt x="2355464" y="1989398"/>
                  <a:pt x="2409141" y="1937011"/>
                  <a:pt x="2447241" y="1869343"/>
                </a:cubicBezTo>
                <a:cubicBezTo>
                  <a:pt x="2485341" y="1801676"/>
                  <a:pt x="2504391" y="1721408"/>
                  <a:pt x="2504391" y="1628540"/>
                </a:cubicBezTo>
                <a:cubicBezTo>
                  <a:pt x="2504391" y="1542815"/>
                  <a:pt x="2487028" y="1470484"/>
                  <a:pt x="2452301" y="1411548"/>
                </a:cubicBezTo>
                <a:cubicBezTo>
                  <a:pt x="2417575" y="1352612"/>
                  <a:pt x="2368065" y="1306575"/>
                  <a:pt x="2303771" y="1273436"/>
                </a:cubicBezTo>
                <a:cubicBezTo>
                  <a:pt x="2239477" y="1240297"/>
                  <a:pt x="2156729" y="1223727"/>
                  <a:pt x="2055526" y="1223727"/>
                </a:cubicBezTo>
                <a:close/>
                <a:moveTo>
                  <a:pt x="975741" y="1219560"/>
                </a:moveTo>
                <a:lnTo>
                  <a:pt x="752982" y="1264208"/>
                </a:lnTo>
                <a:lnTo>
                  <a:pt x="758340" y="1313024"/>
                </a:lnTo>
                <a:cubicBezTo>
                  <a:pt x="775418" y="1310246"/>
                  <a:pt x="788329" y="1308857"/>
                  <a:pt x="797072" y="1308857"/>
                </a:cubicBezTo>
                <a:cubicBezTo>
                  <a:pt x="811373" y="1308857"/>
                  <a:pt x="823486" y="1312233"/>
                  <a:pt x="833414" y="1318986"/>
                </a:cubicBezTo>
                <a:cubicBezTo>
                  <a:pt x="852086" y="1331302"/>
                  <a:pt x="880190" y="1366858"/>
                  <a:pt x="917726" y="1425654"/>
                </a:cubicBezTo>
                <a:cubicBezTo>
                  <a:pt x="955261" y="1484451"/>
                  <a:pt x="1005410" y="1568872"/>
                  <a:pt x="1068172" y="1678918"/>
                </a:cubicBezTo>
                <a:lnTo>
                  <a:pt x="867282" y="1945841"/>
                </a:lnTo>
                <a:cubicBezTo>
                  <a:pt x="837913" y="1983544"/>
                  <a:pt x="819161" y="2004777"/>
                  <a:pt x="811025" y="2009540"/>
                </a:cubicBezTo>
                <a:cubicBezTo>
                  <a:pt x="802889" y="2014302"/>
                  <a:pt x="780962" y="2017874"/>
                  <a:pt x="745243" y="2020255"/>
                </a:cubicBezTo>
                <a:lnTo>
                  <a:pt x="745243" y="2070261"/>
                </a:lnTo>
                <a:cubicBezTo>
                  <a:pt x="780193" y="2067483"/>
                  <a:pt x="805413" y="2066094"/>
                  <a:pt x="820904" y="2066094"/>
                </a:cubicBezTo>
                <a:cubicBezTo>
                  <a:pt x="835997" y="2066094"/>
                  <a:pt x="859031" y="2067483"/>
                  <a:pt x="890006" y="2070261"/>
                </a:cubicBezTo>
                <a:cubicBezTo>
                  <a:pt x="941637" y="1985795"/>
                  <a:pt x="974404" y="1933054"/>
                  <a:pt x="988307" y="1912039"/>
                </a:cubicBezTo>
                <a:lnTo>
                  <a:pt x="1104561" y="1744384"/>
                </a:lnTo>
                <a:lnTo>
                  <a:pt x="1223195" y="1960845"/>
                </a:lnTo>
                <a:cubicBezTo>
                  <a:pt x="1249823" y="2009208"/>
                  <a:pt x="1270687" y="2045680"/>
                  <a:pt x="1285787" y="2070261"/>
                </a:cubicBezTo>
                <a:cubicBezTo>
                  <a:pt x="1320712" y="2067483"/>
                  <a:pt x="1356431" y="2066094"/>
                  <a:pt x="1392943" y="2066094"/>
                </a:cubicBezTo>
                <a:cubicBezTo>
                  <a:pt x="1433821" y="2066094"/>
                  <a:pt x="1476882" y="2067483"/>
                  <a:pt x="1522126" y="2070261"/>
                </a:cubicBezTo>
                <a:lnTo>
                  <a:pt x="1522126" y="2020255"/>
                </a:lnTo>
                <a:cubicBezTo>
                  <a:pt x="1491963" y="2018668"/>
                  <a:pt x="1473409" y="2015493"/>
                  <a:pt x="1466464" y="2010730"/>
                </a:cubicBezTo>
                <a:cubicBezTo>
                  <a:pt x="1459519" y="2005968"/>
                  <a:pt x="1437790" y="1975408"/>
                  <a:pt x="1401277" y="1919052"/>
                </a:cubicBezTo>
                <a:cubicBezTo>
                  <a:pt x="1373893" y="1876190"/>
                  <a:pt x="1325995" y="1792967"/>
                  <a:pt x="1257584" y="1669384"/>
                </a:cubicBezTo>
                <a:lnTo>
                  <a:pt x="1218210" y="1598086"/>
                </a:lnTo>
                <a:lnTo>
                  <a:pt x="1403063" y="1356482"/>
                </a:lnTo>
                <a:cubicBezTo>
                  <a:pt x="1430448" y="1321160"/>
                  <a:pt x="1449498" y="1300522"/>
                  <a:pt x="1460213" y="1294569"/>
                </a:cubicBezTo>
                <a:cubicBezTo>
                  <a:pt x="1468151" y="1289807"/>
                  <a:pt x="1488788" y="1286235"/>
                  <a:pt x="1522126" y="1283854"/>
                </a:cubicBezTo>
                <a:lnTo>
                  <a:pt x="1522126" y="1235038"/>
                </a:lnTo>
                <a:cubicBezTo>
                  <a:pt x="1491963" y="1237816"/>
                  <a:pt x="1465571" y="1239205"/>
                  <a:pt x="1442949" y="1239205"/>
                </a:cubicBezTo>
                <a:cubicBezTo>
                  <a:pt x="1424693" y="1239205"/>
                  <a:pt x="1404651" y="1237816"/>
                  <a:pt x="1382823" y="1235038"/>
                </a:cubicBezTo>
                <a:cubicBezTo>
                  <a:pt x="1370519" y="1256469"/>
                  <a:pt x="1351866" y="1285243"/>
                  <a:pt x="1326863" y="1321358"/>
                </a:cubicBezTo>
                <a:lnTo>
                  <a:pt x="1181570" y="1532871"/>
                </a:lnTo>
                <a:lnTo>
                  <a:pt x="1118095" y="1417101"/>
                </a:lnTo>
                <a:cubicBezTo>
                  <a:pt x="1077198" y="1341732"/>
                  <a:pt x="1049303" y="1294331"/>
                  <a:pt x="1034411" y="1274896"/>
                </a:cubicBezTo>
                <a:cubicBezTo>
                  <a:pt x="1019519" y="1255462"/>
                  <a:pt x="999962" y="1237016"/>
                  <a:pt x="975741" y="1219560"/>
                </a:cubicBezTo>
                <a:close/>
                <a:moveTo>
                  <a:pt x="0" y="0"/>
                </a:moveTo>
                <a:lnTo>
                  <a:pt x="8470231" y="0"/>
                </a:lnTo>
                <a:lnTo>
                  <a:pt x="8470231" y="3348217"/>
                </a:lnTo>
                <a:lnTo>
                  <a:pt x="0" y="3348217"/>
                </a:lnTo>
                <a:close/>
              </a:path>
            </a:pathLst>
          </a:custGeom>
          <a:solidFill>
            <a:schemeClr val="bg1"/>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Rectangle 14">
            <a:extLst>
              <a:ext uri="{FF2B5EF4-FFF2-40B4-BE49-F238E27FC236}">
                <a16:creationId xmlns:a16="http://schemas.microsoft.com/office/drawing/2014/main" id="{FB8250C9-4B88-CD53-48E9-600C31F0BD4F}"/>
              </a:ext>
            </a:extLst>
          </p:cNvPr>
          <p:cNvSpPr/>
          <p:nvPr/>
        </p:nvSpPr>
        <p:spPr>
          <a:xfrm>
            <a:off x="2035056" y="2928830"/>
            <a:ext cx="9254003" cy="117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436EBF0D-68AE-9D33-E7D4-B9F03B91AD52}"/>
              </a:ext>
            </a:extLst>
          </p:cNvPr>
          <p:cNvPicPr>
            <a:picLocks noChangeAspect="1"/>
          </p:cNvPicPr>
          <p:nvPr/>
        </p:nvPicPr>
        <p:blipFill>
          <a:blip r:embed="rId4"/>
          <a:stretch>
            <a:fillRect/>
          </a:stretch>
        </p:blipFill>
        <p:spPr>
          <a:xfrm>
            <a:off x="2541265" y="6366821"/>
            <a:ext cx="9254530" cy="121931"/>
          </a:xfrm>
          <a:prstGeom prst="rect">
            <a:avLst/>
          </a:prstGeom>
        </p:spPr>
      </p:pic>
      <p:pic>
        <p:nvPicPr>
          <p:cNvPr id="17" name="Picture 16">
            <a:extLst>
              <a:ext uri="{FF2B5EF4-FFF2-40B4-BE49-F238E27FC236}">
                <a16:creationId xmlns:a16="http://schemas.microsoft.com/office/drawing/2014/main" id="{BF14D173-3A46-18BF-EE2F-0906D9132A77}"/>
              </a:ext>
            </a:extLst>
          </p:cNvPr>
          <p:cNvPicPr>
            <a:picLocks noChangeAspect="1"/>
          </p:cNvPicPr>
          <p:nvPr/>
        </p:nvPicPr>
        <p:blipFill>
          <a:blip r:embed="rId4"/>
          <a:stretch>
            <a:fillRect/>
          </a:stretch>
        </p:blipFill>
        <p:spPr>
          <a:xfrm rot="16200000">
            <a:off x="-936828" y="6381260"/>
            <a:ext cx="7062565" cy="93051"/>
          </a:xfrm>
          <a:prstGeom prst="rect">
            <a:avLst/>
          </a:prstGeom>
        </p:spPr>
      </p:pic>
      <p:pic>
        <p:nvPicPr>
          <p:cNvPr id="18" name="Picture 17">
            <a:extLst>
              <a:ext uri="{FF2B5EF4-FFF2-40B4-BE49-F238E27FC236}">
                <a16:creationId xmlns:a16="http://schemas.microsoft.com/office/drawing/2014/main" id="{4775F007-140F-BAA2-02DD-B7AB2C075213}"/>
              </a:ext>
            </a:extLst>
          </p:cNvPr>
          <p:cNvPicPr>
            <a:picLocks noChangeAspect="1"/>
          </p:cNvPicPr>
          <p:nvPr/>
        </p:nvPicPr>
        <p:blipFill>
          <a:blip r:embed="rId5"/>
          <a:stretch>
            <a:fillRect/>
          </a:stretch>
        </p:blipFill>
        <p:spPr>
          <a:xfrm>
            <a:off x="11045918" y="2605696"/>
            <a:ext cx="88758" cy="6858000"/>
          </a:xfrm>
          <a:prstGeom prst="rect">
            <a:avLst/>
          </a:prstGeom>
        </p:spPr>
      </p:pic>
    </p:spTree>
    <p:extLst>
      <p:ext uri="{BB962C8B-B14F-4D97-AF65-F5344CB8AC3E}">
        <p14:creationId xmlns:p14="http://schemas.microsoft.com/office/powerpoint/2010/main" val="1067638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83CE7B-50E8-4707-72D0-457BB3807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A217468-A06D-35E8-123F-DEA37E9DA867}"/>
              </a:ext>
            </a:extLst>
          </p:cNvPr>
          <p:cNvSpPr txBox="1"/>
          <p:nvPr/>
        </p:nvSpPr>
        <p:spPr>
          <a:xfrm>
            <a:off x="1691296" y="2832577"/>
            <a:ext cx="10591014" cy="2554545"/>
          </a:xfrm>
          <a:prstGeom prst="rect">
            <a:avLst/>
          </a:prstGeom>
          <a:noFill/>
        </p:spPr>
        <p:txBody>
          <a:bodyPr wrap="square" rtlCol="0">
            <a:spAutoFit/>
          </a:bodyPr>
          <a:lstStyle/>
          <a:p>
            <a:r>
              <a:rPr lang="en-US" sz="4000" dirty="0">
                <a:solidFill>
                  <a:schemeClr val="tx2">
                    <a:lumMod val="40000"/>
                    <a:lumOff val="60000"/>
                  </a:schemeClr>
                </a:solidFill>
                <a:latin typeface="Arial Rounded MT Bold" panose="020F0704030504030204" pitchFamily="34" charset="0"/>
              </a:rPr>
              <a:t>To create an activity, game, or story (through words, art, video, graphic novel, or other artistic means) that explains the mechanics of eclipses.</a:t>
            </a:r>
            <a:endParaRPr lang="en-IN" sz="4000" dirty="0">
              <a:solidFill>
                <a:schemeClr val="tx2">
                  <a:lumMod val="40000"/>
                  <a:lumOff val="60000"/>
                </a:schemeClr>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4638FC8E-01DE-D264-B2FB-F66A5BF1097E}"/>
              </a:ext>
            </a:extLst>
          </p:cNvPr>
          <p:cNvSpPr txBox="1"/>
          <p:nvPr/>
        </p:nvSpPr>
        <p:spPr>
          <a:xfrm>
            <a:off x="130249" y="-100980"/>
            <a:ext cx="5297214" cy="1107996"/>
          </a:xfrm>
          <a:prstGeom prst="rect">
            <a:avLst/>
          </a:prstGeom>
          <a:noFill/>
        </p:spPr>
        <p:txBody>
          <a:bodyPr wrap="square" rtlCol="0">
            <a:spAutoFit/>
          </a:bodyPr>
          <a:lstStyle/>
          <a:p>
            <a:r>
              <a:rPr lang="en-IN" sz="6600" dirty="0">
                <a:solidFill>
                  <a:schemeClr val="bg1"/>
                </a:solidFill>
              </a:rPr>
              <a:t>CHALLENGE:</a:t>
            </a:r>
          </a:p>
        </p:txBody>
      </p:sp>
    </p:spTree>
    <p:extLst>
      <p:ext uri="{BB962C8B-B14F-4D97-AF65-F5344CB8AC3E}">
        <p14:creationId xmlns:p14="http://schemas.microsoft.com/office/powerpoint/2010/main" val="249075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D21EB-4C96-2F82-6652-665F3DA11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4709EA9-E35B-AB9F-40EC-9D47CAD0C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13" y="0"/>
            <a:ext cx="11008574" cy="6858000"/>
          </a:xfrm>
          <a:prstGeom prst="rect">
            <a:avLst/>
          </a:prstGeom>
        </p:spPr>
      </p:pic>
      <p:sp>
        <p:nvSpPr>
          <p:cNvPr id="5" name="TextBox 4">
            <a:extLst>
              <a:ext uri="{FF2B5EF4-FFF2-40B4-BE49-F238E27FC236}">
                <a16:creationId xmlns:a16="http://schemas.microsoft.com/office/drawing/2014/main" id="{03924472-2935-642C-0D9B-365E929656EE}"/>
              </a:ext>
            </a:extLst>
          </p:cNvPr>
          <p:cNvSpPr txBox="1"/>
          <p:nvPr/>
        </p:nvSpPr>
        <p:spPr>
          <a:xfrm>
            <a:off x="316259" y="467513"/>
            <a:ext cx="3884481" cy="707886"/>
          </a:xfrm>
          <a:prstGeom prst="rect">
            <a:avLst/>
          </a:prstGeom>
          <a:noFill/>
        </p:spPr>
        <p:txBody>
          <a:bodyPr wrap="square" rtlCol="0">
            <a:spAutoFit/>
          </a:bodyPr>
          <a:lstStyle/>
          <a:p>
            <a:r>
              <a:rPr lang="en-IN" sz="4000" b="1" dirty="0">
                <a:solidFill>
                  <a:schemeClr val="bg1"/>
                </a:solidFill>
              </a:rPr>
              <a:t>SOLUTION:</a:t>
            </a:r>
          </a:p>
        </p:txBody>
      </p:sp>
      <p:sp>
        <p:nvSpPr>
          <p:cNvPr id="6" name="TextBox 5">
            <a:extLst>
              <a:ext uri="{FF2B5EF4-FFF2-40B4-BE49-F238E27FC236}">
                <a16:creationId xmlns:a16="http://schemas.microsoft.com/office/drawing/2014/main" id="{BD9A31F0-25D4-D1AE-ABA7-32E14F33C460}"/>
              </a:ext>
            </a:extLst>
          </p:cNvPr>
          <p:cNvSpPr txBox="1"/>
          <p:nvPr/>
        </p:nvSpPr>
        <p:spPr>
          <a:xfrm>
            <a:off x="764990" y="1106647"/>
            <a:ext cx="10835297" cy="1200329"/>
          </a:xfrm>
          <a:prstGeom prst="rect">
            <a:avLst/>
          </a:prstGeom>
          <a:noFill/>
        </p:spPr>
        <p:txBody>
          <a:bodyPr wrap="square" rtlCol="0">
            <a:spAutoFit/>
          </a:bodyPr>
          <a:lstStyle/>
          <a:p>
            <a:r>
              <a:rPr lang="en-US" sz="3600" dirty="0">
                <a:solidFill>
                  <a:schemeClr val="bg1"/>
                </a:solidFill>
              </a:rPr>
              <a:t>An in-depth and informative website dedicated to the exploration of solar and lunar eclipses. </a:t>
            </a:r>
            <a:endParaRPr lang="en-IN" sz="3600" dirty="0">
              <a:solidFill>
                <a:schemeClr val="bg1"/>
              </a:solidFill>
            </a:endParaRPr>
          </a:p>
        </p:txBody>
      </p:sp>
      <p:sp>
        <p:nvSpPr>
          <p:cNvPr id="7" name="TextBox 6">
            <a:extLst>
              <a:ext uri="{FF2B5EF4-FFF2-40B4-BE49-F238E27FC236}">
                <a16:creationId xmlns:a16="http://schemas.microsoft.com/office/drawing/2014/main" id="{B38B7492-9D2A-9083-C3B0-5EE74055E856}"/>
              </a:ext>
            </a:extLst>
          </p:cNvPr>
          <p:cNvSpPr txBox="1"/>
          <p:nvPr/>
        </p:nvSpPr>
        <p:spPr>
          <a:xfrm>
            <a:off x="2048806" y="5329777"/>
            <a:ext cx="10143194" cy="1200329"/>
          </a:xfrm>
          <a:prstGeom prst="rect">
            <a:avLst/>
          </a:prstGeom>
          <a:noFill/>
        </p:spPr>
        <p:txBody>
          <a:bodyPr wrap="square" rtlCol="0">
            <a:spAutoFit/>
          </a:bodyPr>
          <a:lstStyle/>
          <a:p>
            <a:r>
              <a:rPr lang="en-US" dirty="0">
                <a:solidFill>
                  <a:schemeClr val="bg1"/>
                </a:solidFill>
              </a:rPr>
              <a:t>Our aim is to bridge the gap between scientific knowledge and public fascination, making the marvels of the cosmos accessible to individuals of all backgrounds. We are committed to maintaining a balance between scientific accuracy and user engagement, ensuring that our website serves as a valuable resource for eclipse enthusiasts, educators, and the intellectually curious.</a:t>
            </a:r>
            <a:endParaRPr lang="en-IN" dirty="0">
              <a:solidFill>
                <a:schemeClr val="bg1"/>
              </a:solidFill>
            </a:endParaRPr>
          </a:p>
        </p:txBody>
      </p:sp>
    </p:spTree>
    <p:extLst>
      <p:ext uri="{BB962C8B-B14F-4D97-AF65-F5344CB8AC3E}">
        <p14:creationId xmlns:p14="http://schemas.microsoft.com/office/powerpoint/2010/main" val="142842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A42F4C-1FC4-A824-0A32-1BDE5BDF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251"/>
            <a:ext cx="12191999" cy="6858000"/>
          </a:xfrm>
          <a:prstGeom prst="rect">
            <a:avLst/>
          </a:prstGeom>
        </p:spPr>
      </p:pic>
      <p:sp>
        <p:nvSpPr>
          <p:cNvPr id="5" name="TextBox 4">
            <a:extLst>
              <a:ext uri="{FF2B5EF4-FFF2-40B4-BE49-F238E27FC236}">
                <a16:creationId xmlns:a16="http://schemas.microsoft.com/office/drawing/2014/main" id="{0197D878-7026-AE52-E94F-0CC7322AA7C0}"/>
              </a:ext>
            </a:extLst>
          </p:cNvPr>
          <p:cNvSpPr txBox="1"/>
          <p:nvPr/>
        </p:nvSpPr>
        <p:spPr>
          <a:xfrm>
            <a:off x="660018" y="536265"/>
            <a:ext cx="11234057" cy="2308324"/>
          </a:xfrm>
          <a:prstGeom prst="rect">
            <a:avLst/>
          </a:prstGeom>
          <a:noFill/>
        </p:spPr>
        <p:txBody>
          <a:bodyPr wrap="square" rtlCol="0">
            <a:spAutoFit/>
          </a:bodyPr>
          <a:lstStyle/>
          <a:p>
            <a:r>
              <a:rPr lang="en-US" sz="2400" b="1" dirty="0">
                <a:solidFill>
                  <a:schemeClr val="bg1"/>
                </a:solidFill>
                <a:latin typeface="Aptos" panose="020B0004020202020204" pitchFamily="34" charset="0"/>
              </a:rPr>
              <a:t>Home:  </a:t>
            </a:r>
          </a:p>
          <a:p>
            <a:r>
              <a:rPr lang="en-US" sz="2400" dirty="0">
                <a:solidFill>
                  <a:schemeClr val="bg1"/>
                </a:solidFill>
                <a:latin typeface="Aptos" panose="020B0004020202020204" pitchFamily="34" charset="0"/>
              </a:rPr>
              <a:t> -&gt; Home page prominently offers a concise introduction to the website's purpose and content.   </a:t>
            </a:r>
          </a:p>
          <a:p>
            <a:r>
              <a:rPr lang="en-US" sz="2400" dirty="0">
                <a:solidFill>
                  <a:schemeClr val="bg1"/>
                </a:solidFill>
                <a:latin typeface="Aptos" panose="020B0004020202020204" pitchFamily="34" charset="0"/>
              </a:rPr>
              <a:t>-&gt; Additionally, we have included a featured video that provides a comprehensive and visually engaging explanation of the phenomenon of eclipses, simplifying intricate astronomical concepts for a broader audience.</a:t>
            </a:r>
            <a:endParaRPr lang="en-IN" sz="2400" dirty="0">
              <a:solidFill>
                <a:schemeClr val="bg1"/>
              </a:solidFill>
              <a:latin typeface="Aptos" panose="020B0004020202020204" pitchFamily="34" charset="0"/>
            </a:endParaRPr>
          </a:p>
        </p:txBody>
      </p:sp>
      <p:sp>
        <p:nvSpPr>
          <p:cNvPr id="6" name="TextBox 5">
            <a:extLst>
              <a:ext uri="{FF2B5EF4-FFF2-40B4-BE49-F238E27FC236}">
                <a16:creationId xmlns:a16="http://schemas.microsoft.com/office/drawing/2014/main" id="{F48023D1-7F7E-2A6B-836F-AA97572426F4}"/>
              </a:ext>
            </a:extLst>
          </p:cNvPr>
          <p:cNvSpPr txBox="1"/>
          <p:nvPr/>
        </p:nvSpPr>
        <p:spPr>
          <a:xfrm>
            <a:off x="563765" y="2870351"/>
            <a:ext cx="10629040" cy="3785652"/>
          </a:xfrm>
          <a:prstGeom prst="rect">
            <a:avLst/>
          </a:prstGeom>
          <a:noFill/>
        </p:spPr>
        <p:txBody>
          <a:bodyPr wrap="square" rtlCol="0">
            <a:spAutoFit/>
          </a:bodyPr>
          <a:lstStyle/>
          <a:p>
            <a:r>
              <a:rPr lang="en-US" sz="2400" b="1" dirty="0">
                <a:solidFill>
                  <a:schemeClr val="bg1"/>
                </a:solidFill>
                <a:latin typeface="Aptos" panose="020B0004020202020204" pitchFamily="34" charset="0"/>
              </a:rPr>
              <a:t>Experience:</a:t>
            </a:r>
            <a:r>
              <a:rPr lang="en-US" sz="2400" dirty="0">
                <a:solidFill>
                  <a:schemeClr val="bg1"/>
                </a:solidFill>
                <a:latin typeface="Aptos" panose="020B0004020202020204" pitchFamily="34" charset="0"/>
              </a:rPr>
              <a:t>  </a:t>
            </a:r>
          </a:p>
          <a:p>
            <a:r>
              <a:rPr lang="en-US" sz="2400" dirty="0">
                <a:solidFill>
                  <a:schemeClr val="bg1"/>
                </a:solidFill>
                <a:latin typeface="Aptos" panose="020B0004020202020204" pitchFamily="34" charset="0"/>
              </a:rPr>
              <a:t> -&gt; This section immerse users in the wonder of the 2023 annular solar eclipse with a 3D model implementation. This feature allows users to explore this celestial event from various perspectives, enhancing their understanding of its mechanics.</a:t>
            </a:r>
          </a:p>
          <a:p>
            <a:r>
              <a:rPr lang="en-US" sz="2400" dirty="0">
                <a:solidFill>
                  <a:schemeClr val="bg1"/>
                </a:solidFill>
                <a:latin typeface="Aptos" panose="020B0004020202020204" pitchFamily="34" charset="0"/>
              </a:rPr>
              <a:t> </a:t>
            </a:r>
            <a:r>
              <a:rPr lang="en-US" sz="2400" b="1" dirty="0">
                <a:solidFill>
                  <a:schemeClr val="bg1"/>
                </a:solidFill>
                <a:latin typeface="Aptos" panose="020B0004020202020204" pitchFamily="34" charset="0"/>
              </a:rPr>
              <a:t>Eclipse Map:</a:t>
            </a:r>
            <a:r>
              <a:rPr lang="en-US" sz="2400" dirty="0">
                <a:solidFill>
                  <a:schemeClr val="bg1"/>
                </a:solidFill>
                <a:latin typeface="Aptos" panose="020B0004020202020204" pitchFamily="34" charset="0"/>
              </a:rPr>
              <a:t>  </a:t>
            </a:r>
          </a:p>
          <a:p>
            <a:r>
              <a:rPr lang="en-US" sz="2400" dirty="0">
                <a:solidFill>
                  <a:schemeClr val="bg1"/>
                </a:solidFill>
                <a:latin typeface="Aptos" panose="020B0004020202020204" pitchFamily="34" charset="0"/>
              </a:rPr>
              <a:t> -&gt; Access an  eclipse map that provides detailed information on the dates and locations of upcoming eclipses. Users can select their region on a world map to obtain accurate    eclipse predictions tailored to their </a:t>
            </a:r>
            <a:r>
              <a:rPr lang="en-US" sz="2400" dirty="0" err="1">
                <a:solidFill>
                  <a:schemeClr val="bg1"/>
                </a:solidFill>
                <a:latin typeface="Aptos" panose="020B0004020202020204" pitchFamily="34" charset="0"/>
              </a:rPr>
              <a:t>location.Future</a:t>
            </a:r>
            <a:r>
              <a:rPr lang="en-US" sz="2400" dirty="0">
                <a:solidFill>
                  <a:schemeClr val="bg1"/>
                </a:solidFill>
                <a:latin typeface="Aptos" panose="020B0004020202020204" pitchFamily="34" charset="0"/>
              </a:rPr>
              <a:t> </a:t>
            </a:r>
            <a:r>
              <a:rPr lang="en-US" sz="2400" dirty="0" err="1">
                <a:solidFill>
                  <a:schemeClr val="bg1"/>
                </a:solidFill>
                <a:latin typeface="Aptos" panose="020B0004020202020204" pitchFamily="34" charset="0"/>
              </a:rPr>
              <a:t>preductions</a:t>
            </a:r>
            <a:r>
              <a:rPr lang="en-US" sz="2400" dirty="0">
                <a:solidFill>
                  <a:schemeClr val="bg1"/>
                </a:solidFill>
                <a:latin typeface="Aptos" panose="020B0004020202020204" pitchFamily="34" charset="0"/>
              </a:rPr>
              <a:t> of the Eclipse is a possibility from the Map.</a:t>
            </a:r>
            <a:endParaRPr lang="en-IN" sz="2400" dirty="0">
              <a:solidFill>
                <a:schemeClr val="bg1"/>
              </a:solidFill>
              <a:latin typeface="Aptos" panose="020B0004020202020204" pitchFamily="34" charset="0"/>
            </a:endParaRPr>
          </a:p>
        </p:txBody>
      </p:sp>
    </p:spTree>
    <p:extLst>
      <p:ext uri="{BB962C8B-B14F-4D97-AF65-F5344CB8AC3E}">
        <p14:creationId xmlns:p14="http://schemas.microsoft.com/office/powerpoint/2010/main" val="343494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15DB31-FD60-88BB-4206-B28C509C0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28" y="-58010"/>
            <a:ext cx="12295128" cy="6916010"/>
          </a:xfrm>
          <a:prstGeom prst="rect">
            <a:avLst/>
          </a:prstGeom>
        </p:spPr>
      </p:pic>
      <p:sp>
        <p:nvSpPr>
          <p:cNvPr id="8" name="TextBox 7">
            <a:extLst>
              <a:ext uri="{FF2B5EF4-FFF2-40B4-BE49-F238E27FC236}">
                <a16:creationId xmlns:a16="http://schemas.microsoft.com/office/drawing/2014/main" id="{83B4DE6C-0980-EA3C-0198-2175A20EAA04}"/>
              </a:ext>
            </a:extLst>
          </p:cNvPr>
          <p:cNvSpPr txBox="1"/>
          <p:nvPr/>
        </p:nvSpPr>
        <p:spPr>
          <a:xfrm>
            <a:off x="419387" y="369331"/>
            <a:ext cx="11000300" cy="5355312"/>
          </a:xfrm>
          <a:prstGeom prst="rect">
            <a:avLst/>
          </a:prstGeom>
          <a:noFill/>
        </p:spPr>
        <p:txBody>
          <a:bodyPr wrap="square" rtlCol="0">
            <a:spAutoFit/>
          </a:bodyPr>
          <a:lstStyle/>
          <a:p>
            <a:r>
              <a:rPr lang="en-IN" dirty="0">
                <a:solidFill>
                  <a:schemeClr val="bg1"/>
                </a:solidFill>
              </a:rPr>
              <a:t>ECLIPSE CALENDER: </a:t>
            </a:r>
            <a:r>
              <a:rPr lang="en-US" dirty="0">
                <a:solidFill>
                  <a:schemeClr val="bg1"/>
                </a:solidFill>
              </a:rPr>
              <a:t> -&gt; Access an  eclipse calendar that provides detailed information on the dates and locations of upcoming eclipses. Users can select their region on a world map to obtain accurate    eclipse predictions tailored to their location.</a:t>
            </a:r>
          </a:p>
          <a:p>
            <a:endParaRPr lang="en-US" dirty="0">
              <a:solidFill>
                <a:schemeClr val="bg1"/>
              </a:solidFill>
            </a:endParaRPr>
          </a:p>
          <a:p>
            <a:r>
              <a:rPr lang="en-US" dirty="0">
                <a:solidFill>
                  <a:schemeClr val="bg1"/>
                </a:solidFill>
              </a:rPr>
              <a:t>FACTS   : -&gt; Our dedicated section on eclipse facts offers a wealth of information:     </a:t>
            </a:r>
          </a:p>
          <a:p>
            <a:pPr marL="285750" indent="-285750">
              <a:buFont typeface="Wingdings" panose="05000000000000000000" pitchFamily="2" charset="2"/>
              <a:buChar char="è"/>
            </a:pPr>
            <a:r>
              <a:rPr lang="en-US" dirty="0">
                <a:solidFill>
                  <a:schemeClr val="bg1"/>
                </a:solidFill>
              </a:rPr>
              <a:t>Fun Facts: Discover intriguing and lesser-&gt;known facts about solar and lunar eclipses, sparking curiosity and amazement.     </a:t>
            </a:r>
          </a:p>
          <a:p>
            <a:pPr marL="285750" indent="-285750">
              <a:buFont typeface="Wingdings" panose="05000000000000000000" pitchFamily="2" charset="2"/>
              <a:buChar char="è"/>
            </a:pPr>
            <a:r>
              <a:rPr lang="en-US" dirty="0">
                <a:solidFill>
                  <a:schemeClr val="bg1"/>
                </a:solidFill>
              </a:rPr>
              <a:t>-&gt; Historic Events: Explore pivotal moments in history where eclipses played a central role, influencing scientific discoveries and cultural beliefs.     </a:t>
            </a:r>
          </a:p>
          <a:p>
            <a:pPr marL="285750" indent="-285750">
              <a:buFont typeface="Wingdings" panose="05000000000000000000" pitchFamily="2" charset="2"/>
              <a:buChar char="è"/>
            </a:pPr>
            <a:r>
              <a:rPr lang="en-US" dirty="0">
                <a:solidFill>
                  <a:schemeClr val="bg1"/>
                </a:solidFill>
              </a:rPr>
              <a:t>-&gt; Frequently Asked Questions: Find comprehensive answers to common queries, enriching users' understanding of these celestial phenomena.     </a:t>
            </a:r>
          </a:p>
          <a:p>
            <a:pPr marL="285750" indent="-285750">
              <a:buFont typeface="Wingdings" panose="05000000000000000000" pitchFamily="2" charset="2"/>
              <a:buChar char="è"/>
            </a:pPr>
            <a:r>
              <a:rPr lang="en-US" dirty="0">
                <a:solidFill>
                  <a:schemeClr val="bg1"/>
                </a:solidFill>
              </a:rPr>
              <a:t>-&gt; Basic Details: Gain a solid foundation in the fundamentals of eclipses, encompassing their various types, causes, and significance in the realm of astronomy.</a:t>
            </a:r>
          </a:p>
          <a:p>
            <a:endParaRPr lang="en-US" dirty="0">
              <a:solidFill>
                <a:schemeClr val="bg1"/>
              </a:solidFill>
            </a:endParaRPr>
          </a:p>
          <a:p>
            <a:endParaRPr lang="en-US" dirty="0">
              <a:solidFill>
                <a:schemeClr val="bg1"/>
              </a:solidFill>
            </a:endParaRPr>
          </a:p>
          <a:p>
            <a:r>
              <a:rPr lang="en-US" dirty="0">
                <a:solidFill>
                  <a:schemeClr val="bg1"/>
                </a:solidFill>
              </a:rPr>
              <a:t>ECLIPSE  </a:t>
            </a:r>
            <a:r>
              <a:rPr lang="en-US" dirty="0" err="1">
                <a:solidFill>
                  <a:schemeClr val="bg1"/>
                </a:solidFill>
              </a:rPr>
              <a:t>GALLERY:Immerse</a:t>
            </a:r>
            <a:r>
              <a:rPr lang="en-US" dirty="0">
                <a:solidFill>
                  <a:schemeClr val="bg1"/>
                </a:solidFill>
              </a:rPr>
              <a:t>  in the visual splendor of past eclipses through our captivating image gallery. Each image is accompanied by the date and location of the eclipse, allowing users to relive these remarkable events.</a:t>
            </a:r>
          </a:p>
          <a:p>
            <a:endParaRPr lang="en-US" dirty="0">
              <a:solidFill>
                <a:schemeClr val="bg1"/>
              </a:solidFill>
            </a:endParaRPr>
          </a:p>
          <a:p>
            <a:r>
              <a:rPr lang="en-IN" dirty="0">
                <a:solidFill>
                  <a:schemeClr val="bg1"/>
                </a:solidFill>
              </a:rPr>
              <a:t>  </a:t>
            </a:r>
          </a:p>
        </p:txBody>
      </p:sp>
    </p:spTree>
    <p:extLst>
      <p:ext uri="{BB962C8B-B14F-4D97-AF65-F5344CB8AC3E}">
        <p14:creationId xmlns:p14="http://schemas.microsoft.com/office/powerpoint/2010/main" val="4233448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67F608-8908-66A0-BB40-BDFA7E7E7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765746CD-68F1-AFF7-56EB-2F2A8C11B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72" y="825910"/>
            <a:ext cx="4503248" cy="23011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133F2B63-6974-9A41-AF27-8326E443B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7482" y="817462"/>
            <a:ext cx="4409376" cy="21986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644E1283-062C-7C05-4E82-29517DD07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272" y="3673436"/>
            <a:ext cx="4503248" cy="22267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Picture 13">
            <a:extLst>
              <a:ext uri="{FF2B5EF4-FFF2-40B4-BE49-F238E27FC236}">
                <a16:creationId xmlns:a16="http://schemas.microsoft.com/office/drawing/2014/main" id="{BE83B8A0-E08E-71A2-3009-0CFC5BDD52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8777" y="3532256"/>
            <a:ext cx="4671951" cy="23011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16440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D21EB-4C96-2F82-6652-665F3DA11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251"/>
            <a:ext cx="12192000" cy="6858000"/>
          </a:xfrm>
          <a:prstGeom prst="rect">
            <a:avLst/>
          </a:prstGeom>
        </p:spPr>
      </p:pic>
      <p:sp>
        <p:nvSpPr>
          <p:cNvPr id="8" name="TextBox 7">
            <a:extLst>
              <a:ext uri="{FF2B5EF4-FFF2-40B4-BE49-F238E27FC236}">
                <a16:creationId xmlns:a16="http://schemas.microsoft.com/office/drawing/2014/main" id="{D4601040-41C0-B668-6647-20802C7C332C}"/>
              </a:ext>
            </a:extLst>
          </p:cNvPr>
          <p:cNvSpPr txBox="1"/>
          <p:nvPr/>
        </p:nvSpPr>
        <p:spPr>
          <a:xfrm flipH="1">
            <a:off x="623234" y="453763"/>
            <a:ext cx="10157060" cy="5632311"/>
          </a:xfrm>
          <a:prstGeom prst="rect">
            <a:avLst/>
          </a:prstGeom>
          <a:noFill/>
        </p:spPr>
        <p:txBody>
          <a:bodyPr wrap="square" rtlCol="0">
            <a:spAutoFit/>
          </a:bodyPr>
          <a:lstStyle/>
          <a:p>
            <a:r>
              <a:rPr lang="en-IN" dirty="0">
                <a:solidFill>
                  <a:schemeClr val="bg1"/>
                </a:solidFill>
              </a:rPr>
              <a:t>Why "Exoplanets"?</a:t>
            </a:r>
          </a:p>
          <a:p>
            <a:endParaRPr lang="en-IN" dirty="0">
              <a:solidFill>
                <a:schemeClr val="bg1"/>
              </a:solidFill>
            </a:endParaRPr>
          </a:p>
          <a:p>
            <a:endParaRPr lang="en-IN" dirty="0">
              <a:solidFill>
                <a:schemeClr val="bg1"/>
              </a:solidFill>
            </a:endParaRPr>
          </a:p>
          <a:p>
            <a:r>
              <a:rPr lang="en-US" dirty="0">
                <a:solidFill>
                  <a:schemeClr val="bg1"/>
                </a:solidFill>
              </a:rPr>
              <a:t>"Exoplanets" distinguishes itself from conventional eclipse websites by amalgamating immersive experiences, precise information, and user-&gt;friendly features. Our aim is to bridge the gap between scientific knowledge and public fascination, making the marvels of the cosmos accessible to individuals of all backgrounds. Our commitment to excellence, both in content and user experience, ensures that users depart from our website with an enriched appreciation of the universe and a heightened desire to further explore its mysteries.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Join us on this celestial journey, and together, let's unlock the secrets concealed within solar and lunar eclipses. "Exoplanets" – Where Science Meets Wonder. 🌘✨</a:t>
            </a:r>
            <a:endParaRPr lang="en-IN" dirty="0">
              <a:solidFill>
                <a:schemeClr val="bg1"/>
              </a:solidFill>
            </a:endParaRPr>
          </a:p>
        </p:txBody>
      </p:sp>
    </p:spTree>
    <p:extLst>
      <p:ext uri="{BB962C8B-B14F-4D97-AF65-F5344CB8AC3E}">
        <p14:creationId xmlns:p14="http://schemas.microsoft.com/office/powerpoint/2010/main" val="1286938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569</Words>
  <Application>Microsoft Office PowerPoint</Application>
  <PresentationFormat>Widescreen</PresentationFormat>
  <Paragraphs>38</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Arial</vt:lpstr>
      <vt:lpstr>Arial Rounded MT Bold</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Sebastian</dc:creator>
  <cp:lastModifiedBy>Joel Sebastian</cp:lastModifiedBy>
  <cp:revision>1</cp:revision>
  <dcterms:created xsi:type="dcterms:W3CDTF">2023-10-08T06:09:39Z</dcterms:created>
  <dcterms:modified xsi:type="dcterms:W3CDTF">2023-10-08T13:22:13Z</dcterms:modified>
</cp:coreProperties>
</file>